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6"/>
  </p:notesMasterIdLst>
  <p:sldIdLst>
    <p:sldId id="256" r:id="rId2"/>
    <p:sldId id="314" r:id="rId3"/>
    <p:sldId id="264" r:id="rId4"/>
    <p:sldId id="319" r:id="rId5"/>
    <p:sldId id="324" r:id="rId6"/>
    <p:sldId id="326" r:id="rId7"/>
    <p:sldId id="325" r:id="rId8"/>
    <p:sldId id="323" r:id="rId9"/>
    <p:sldId id="322" r:id="rId10"/>
    <p:sldId id="321" r:id="rId11"/>
    <p:sldId id="332" r:id="rId12"/>
    <p:sldId id="331" r:id="rId13"/>
    <p:sldId id="334" r:id="rId14"/>
    <p:sldId id="329" r:id="rId15"/>
  </p:sldIdLst>
  <p:sldSz cx="9144000" cy="5143500" type="screen16x9"/>
  <p:notesSz cx="6858000" cy="9144000"/>
  <p:embeddedFontLst>
    <p:embeddedFont>
      <p:font typeface="Abril Fatface" panose="020B0604020202020204" charset="0"/>
      <p:regular r:id="rId17"/>
    </p:embeddedFont>
    <p:embeddedFont>
      <p:font typeface="Aptos Serif" panose="020B0604020202020204" charset="0"/>
      <p:regular r:id="rId18"/>
      <p:bold r:id="rId19"/>
      <p:italic r:id="rId20"/>
      <p:boldItalic r:id="rId21"/>
    </p:embeddedFont>
    <p:embeddedFont>
      <p:font typeface="Nuni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734B"/>
    <a:srgbClr val="8BC9CF"/>
    <a:srgbClr val="A49CF2"/>
    <a:srgbClr val="EB7174"/>
    <a:srgbClr val="FAB17A"/>
    <a:srgbClr val="77BFC7"/>
    <a:srgbClr val="A7B7E3"/>
    <a:srgbClr val="ED8386"/>
    <a:srgbClr val="FFFFFF"/>
    <a:srgbClr val="9A8A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4C7CE-C1F4-42CB-8DFA-E4693447FEED}" v="974" dt="2024-04-24T18:19:16.310"/>
    <p1510:client id="{2B749EDE-B826-4492-B2D6-61C3A45FD7B6}" v="2030" vWet="2036" dt="2024-04-24T16:12:16.342"/>
    <p1510:client id="{2DCCC65C-3520-4EC5-A44E-7353997AA489}" v="981" dt="2024-04-24T18:40:22.189"/>
    <p1510:client id="{321B42CA-7239-4BB3-BC41-9D75F9CB4F68}" v="34" vWet="113" dt="2024-04-24T16:04:09.015"/>
    <p1510:client id="{553F4F7C-2821-4FE6-AFA0-2468D9F3F6C7}" v="1277" dt="2024-04-24T05:03:49.054"/>
    <p1510:client id="{6C2BA19F-0671-43BB-8D9A-15E1A012256B}" v="947" dt="2024-04-24T15:56:58.711"/>
    <p1510:client id="{70A1A2F2-684D-427F-9DB6-C48E753E2A6C}" v="1465" dt="2024-04-24T16:12:23.330"/>
    <p1510:client id="{772A28DB-7D22-4FC0-91D6-1F2411C798EB}" v="916" dt="2024-04-24T16:02:10.417"/>
    <p1510:client id="{91D4C7B6-2A54-46C9-A65D-E1BEC8981BC1}" v="1" dt="2024-04-24T16:46:34.899"/>
    <p1510:client id="{DC475EE5-B715-4248-8780-E00DEC7F608D}" v="75" dt="2024-04-24T16:18:02.362"/>
  </p1510:revLst>
</p1510:revInfo>
</file>

<file path=ppt/tableStyles.xml><?xml version="1.0" encoding="utf-8"?>
<a:tblStyleLst xmlns:a="http://schemas.openxmlformats.org/drawingml/2006/main" def="{E8EE3BFD-566E-46D4-B7F5-87E53D081576}">
  <a:tblStyle styleId="{E8EE3BFD-566E-46D4-B7F5-87E53D0815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a Udayanjali Kannuri" userId="707721dc-ee37-495a-86c4-acec82b0b53c" providerId="ADAL" clId="{2714C7CE-C1F4-42CB-8DFA-E4693447FEED}"/>
    <pc:docChg chg="undo custSel modSld">
      <pc:chgData name="Pooja Udayanjali Kannuri" userId="707721dc-ee37-495a-86c4-acec82b0b53c" providerId="ADAL" clId="{2714C7CE-C1F4-42CB-8DFA-E4693447FEED}" dt="2024-04-24T18:19:16.310" v="973" actId="20577"/>
      <pc:docMkLst>
        <pc:docMk/>
      </pc:docMkLst>
      <pc:sldChg chg="modSp mod">
        <pc:chgData name="Pooja Udayanjali Kannuri" userId="707721dc-ee37-495a-86c4-acec82b0b53c" providerId="ADAL" clId="{2714C7CE-C1F4-42CB-8DFA-E4693447FEED}" dt="2024-04-24T16:41:06.708" v="23" actId="207"/>
        <pc:sldMkLst>
          <pc:docMk/>
          <pc:sldMk cId="0" sldId="256"/>
        </pc:sldMkLst>
        <pc:spChg chg="mod">
          <ac:chgData name="Pooja Udayanjali Kannuri" userId="707721dc-ee37-495a-86c4-acec82b0b53c" providerId="ADAL" clId="{2714C7CE-C1F4-42CB-8DFA-E4693447FEED}" dt="2024-04-24T16:41:06.708" v="23" actId="207"/>
          <ac:spMkLst>
            <pc:docMk/>
            <pc:sldMk cId="0" sldId="256"/>
            <ac:spMk id="196" creationId="{00000000-0000-0000-0000-000000000000}"/>
          </ac:spMkLst>
        </pc:spChg>
      </pc:sldChg>
      <pc:sldChg chg="addSp delSp modSp mod">
        <pc:chgData name="Pooja Udayanjali Kannuri" userId="707721dc-ee37-495a-86c4-acec82b0b53c" providerId="ADAL" clId="{2714C7CE-C1F4-42CB-8DFA-E4693447FEED}" dt="2024-04-24T16:43:13.297" v="41"/>
        <pc:sldMkLst>
          <pc:docMk/>
          <pc:sldMk cId="3543089473" sldId="321"/>
        </pc:sldMkLst>
        <pc:picChg chg="add mod">
          <ac:chgData name="Pooja Udayanjali Kannuri" userId="707721dc-ee37-495a-86c4-acec82b0b53c" providerId="ADAL" clId="{2714C7CE-C1F4-42CB-8DFA-E4693447FEED}" dt="2024-04-24T16:43:13.297" v="41"/>
          <ac:picMkLst>
            <pc:docMk/>
            <pc:sldMk cId="3543089473" sldId="321"/>
            <ac:picMk id="2" creationId="{1418236E-143D-6AA0-276E-573BDCC99DC5}"/>
          </ac:picMkLst>
        </pc:picChg>
        <pc:picChg chg="del mod modCrop">
          <ac:chgData name="Pooja Udayanjali Kannuri" userId="707721dc-ee37-495a-86c4-acec82b0b53c" providerId="ADAL" clId="{2714C7CE-C1F4-42CB-8DFA-E4693447FEED}" dt="2024-04-24T16:43:12.647" v="40" actId="478"/>
          <ac:picMkLst>
            <pc:docMk/>
            <pc:sldMk cId="3543089473" sldId="321"/>
            <ac:picMk id="3" creationId="{830873FB-C097-400C-0F53-5BE5DE3533F8}"/>
          </ac:picMkLst>
        </pc:picChg>
        <pc:picChg chg="mod">
          <ac:chgData name="Pooja Udayanjali Kannuri" userId="707721dc-ee37-495a-86c4-acec82b0b53c" providerId="ADAL" clId="{2714C7CE-C1F4-42CB-8DFA-E4693447FEED}" dt="2024-04-24T16:42:51.096" v="37" actId="208"/>
          <ac:picMkLst>
            <pc:docMk/>
            <pc:sldMk cId="3543089473" sldId="321"/>
            <ac:picMk id="11" creationId="{7D4C6290-BF09-0371-6ECE-322C0DDEBC50}"/>
          </ac:picMkLst>
        </pc:picChg>
      </pc:sldChg>
      <pc:sldChg chg="modSp mod">
        <pc:chgData name="Pooja Udayanjali Kannuri" userId="707721dc-ee37-495a-86c4-acec82b0b53c" providerId="ADAL" clId="{2714C7CE-C1F4-42CB-8DFA-E4693447FEED}" dt="2024-04-24T16:40:07.060" v="20" actId="1076"/>
        <pc:sldMkLst>
          <pc:docMk/>
          <pc:sldMk cId="2456948547" sldId="322"/>
        </pc:sldMkLst>
        <pc:spChg chg="mod">
          <ac:chgData name="Pooja Udayanjali Kannuri" userId="707721dc-ee37-495a-86c4-acec82b0b53c" providerId="ADAL" clId="{2714C7CE-C1F4-42CB-8DFA-E4693447FEED}" dt="2024-04-24T16:39:54.045" v="18" actId="207"/>
          <ac:spMkLst>
            <pc:docMk/>
            <pc:sldMk cId="2456948547" sldId="322"/>
            <ac:spMk id="10" creationId="{4F9F5B8B-1798-C420-5560-32CA81485AA2}"/>
          </ac:spMkLst>
        </pc:spChg>
        <pc:spChg chg="mod">
          <ac:chgData name="Pooja Udayanjali Kannuri" userId="707721dc-ee37-495a-86c4-acec82b0b53c" providerId="ADAL" clId="{2714C7CE-C1F4-42CB-8DFA-E4693447FEED}" dt="2024-04-24T16:40:01.802" v="19" actId="207"/>
          <ac:spMkLst>
            <pc:docMk/>
            <pc:sldMk cId="2456948547" sldId="322"/>
            <ac:spMk id="11" creationId="{D23A0291-1BD0-9CA7-9C3A-503F50E18635}"/>
          </ac:spMkLst>
        </pc:spChg>
        <pc:picChg chg="mod">
          <ac:chgData name="Pooja Udayanjali Kannuri" userId="707721dc-ee37-495a-86c4-acec82b0b53c" providerId="ADAL" clId="{2714C7CE-C1F4-42CB-8DFA-E4693447FEED}" dt="2024-04-24T16:40:07.060" v="20" actId="1076"/>
          <ac:picMkLst>
            <pc:docMk/>
            <pc:sldMk cId="2456948547" sldId="322"/>
            <ac:picMk id="2050" creationId="{70BA9027-F259-6C66-8915-57B1A5309F79}"/>
          </ac:picMkLst>
        </pc:picChg>
      </pc:sldChg>
      <pc:sldChg chg="modSp mod">
        <pc:chgData name="Pooja Udayanjali Kannuri" userId="707721dc-ee37-495a-86c4-acec82b0b53c" providerId="ADAL" clId="{2714C7CE-C1F4-42CB-8DFA-E4693447FEED}" dt="2024-04-24T16:39:39.409" v="17" actId="207"/>
        <pc:sldMkLst>
          <pc:docMk/>
          <pc:sldMk cId="2198509287" sldId="323"/>
        </pc:sldMkLst>
        <pc:spChg chg="mod">
          <ac:chgData name="Pooja Udayanjali Kannuri" userId="707721dc-ee37-495a-86c4-acec82b0b53c" providerId="ADAL" clId="{2714C7CE-C1F4-42CB-8DFA-E4693447FEED}" dt="2024-04-24T16:39:23.272" v="15" actId="207"/>
          <ac:spMkLst>
            <pc:docMk/>
            <pc:sldMk cId="2198509287" sldId="323"/>
            <ac:spMk id="759" creationId="{00000000-0000-0000-0000-000000000000}"/>
          </ac:spMkLst>
        </pc:spChg>
        <pc:spChg chg="mod">
          <ac:chgData name="Pooja Udayanjali Kannuri" userId="707721dc-ee37-495a-86c4-acec82b0b53c" providerId="ADAL" clId="{2714C7CE-C1F4-42CB-8DFA-E4693447FEED}" dt="2024-04-24T16:39:31.533" v="16" actId="207"/>
          <ac:spMkLst>
            <pc:docMk/>
            <pc:sldMk cId="2198509287" sldId="323"/>
            <ac:spMk id="773" creationId="{00000000-0000-0000-0000-000000000000}"/>
          </ac:spMkLst>
        </pc:spChg>
        <pc:spChg chg="mod">
          <ac:chgData name="Pooja Udayanjali Kannuri" userId="707721dc-ee37-495a-86c4-acec82b0b53c" providerId="ADAL" clId="{2714C7CE-C1F4-42CB-8DFA-E4693447FEED}" dt="2024-04-24T16:39:15.829" v="14" actId="207"/>
          <ac:spMkLst>
            <pc:docMk/>
            <pc:sldMk cId="2198509287" sldId="323"/>
            <ac:spMk id="784" creationId="{00000000-0000-0000-0000-000000000000}"/>
          </ac:spMkLst>
        </pc:spChg>
        <pc:spChg chg="mod">
          <ac:chgData name="Pooja Udayanjali Kannuri" userId="707721dc-ee37-495a-86c4-acec82b0b53c" providerId="ADAL" clId="{2714C7CE-C1F4-42CB-8DFA-E4693447FEED}" dt="2024-04-24T16:39:39.409" v="17" actId="207"/>
          <ac:spMkLst>
            <pc:docMk/>
            <pc:sldMk cId="2198509287" sldId="323"/>
            <ac:spMk id="798" creationId="{00000000-0000-0000-0000-000000000000}"/>
          </ac:spMkLst>
        </pc:spChg>
        <pc:spChg chg="mod">
          <ac:chgData name="Pooja Udayanjali Kannuri" userId="707721dc-ee37-495a-86c4-acec82b0b53c" providerId="ADAL" clId="{2714C7CE-C1F4-42CB-8DFA-E4693447FEED}" dt="2024-04-24T16:39:07.505" v="13" actId="207"/>
          <ac:spMkLst>
            <pc:docMk/>
            <pc:sldMk cId="2198509287" sldId="323"/>
            <ac:spMk id="810" creationId="{00000000-0000-0000-0000-000000000000}"/>
          </ac:spMkLst>
        </pc:spChg>
      </pc:sldChg>
      <pc:sldChg chg="modSp mod">
        <pc:chgData name="Pooja Udayanjali Kannuri" userId="707721dc-ee37-495a-86c4-acec82b0b53c" providerId="ADAL" clId="{2714C7CE-C1F4-42CB-8DFA-E4693447FEED}" dt="2024-04-24T16:40:37.227" v="22" actId="208"/>
        <pc:sldMkLst>
          <pc:docMk/>
          <pc:sldMk cId="3338462785" sldId="324"/>
        </pc:sldMkLst>
        <pc:picChg chg="mod">
          <ac:chgData name="Pooja Udayanjali Kannuri" userId="707721dc-ee37-495a-86c4-acec82b0b53c" providerId="ADAL" clId="{2714C7CE-C1F4-42CB-8DFA-E4693447FEED}" dt="2024-04-24T16:40:35.463" v="21" actId="208"/>
          <ac:picMkLst>
            <pc:docMk/>
            <pc:sldMk cId="3338462785" sldId="324"/>
            <ac:picMk id="13" creationId="{B293290B-5B0D-BC82-1D5B-99B05459588E}"/>
          </ac:picMkLst>
        </pc:picChg>
        <pc:picChg chg="mod">
          <ac:chgData name="Pooja Udayanjali Kannuri" userId="707721dc-ee37-495a-86c4-acec82b0b53c" providerId="ADAL" clId="{2714C7CE-C1F4-42CB-8DFA-E4693447FEED}" dt="2024-04-24T16:40:37.227" v="22" actId="208"/>
          <ac:picMkLst>
            <pc:docMk/>
            <pc:sldMk cId="3338462785" sldId="324"/>
            <ac:picMk id="15" creationId="{0E29B8A6-BB9D-A1AC-8231-DFFE9B94A94C}"/>
          </ac:picMkLst>
        </pc:picChg>
      </pc:sldChg>
      <pc:sldChg chg="modSp mod">
        <pc:chgData name="Pooja Udayanjali Kannuri" userId="707721dc-ee37-495a-86c4-acec82b0b53c" providerId="ADAL" clId="{2714C7CE-C1F4-42CB-8DFA-E4693447FEED}" dt="2024-04-24T16:41:55.951" v="30" actId="208"/>
        <pc:sldMkLst>
          <pc:docMk/>
          <pc:sldMk cId="4118455169" sldId="325"/>
        </pc:sldMkLst>
        <pc:picChg chg="mod">
          <ac:chgData name="Pooja Udayanjali Kannuri" userId="707721dc-ee37-495a-86c4-acec82b0b53c" providerId="ADAL" clId="{2714C7CE-C1F4-42CB-8DFA-E4693447FEED}" dt="2024-04-24T16:41:55.951" v="30" actId="208"/>
          <ac:picMkLst>
            <pc:docMk/>
            <pc:sldMk cId="4118455169" sldId="325"/>
            <ac:picMk id="15" creationId="{0E29B8A6-BB9D-A1AC-8231-DFFE9B94A94C}"/>
          </ac:picMkLst>
        </pc:picChg>
      </pc:sldChg>
      <pc:sldChg chg="modSp mod">
        <pc:chgData name="Pooja Udayanjali Kannuri" userId="707721dc-ee37-495a-86c4-acec82b0b53c" providerId="ADAL" clId="{2714C7CE-C1F4-42CB-8DFA-E4693447FEED}" dt="2024-04-24T16:41:47.544" v="29" actId="1038"/>
        <pc:sldMkLst>
          <pc:docMk/>
          <pc:sldMk cId="1071588173" sldId="326"/>
        </pc:sldMkLst>
        <pc:picChg chg="mod">
          <ac:chgData name="Pooja Udayanjali Kannuri" userId="707721dc-ee37-495a-86c4-acec82b0b53c" providerId="ADAL" clId="{2714C7CE-C1F4-42CB-8DFA-E4693447FEED}" dt="2024-04-24T16:41:27.874" v="24" actId="208"/>
          <ac:picMkLst>
            <pc:docMk/>
            <pc:sldMk cId="1071588173" sldId="326"/>
            <ac:picMk id="13" creationId="{B293290B-5B0D-BC82-1D5B-99B05459588E}"/>
          </ac:picMkLst>
        </pc:picChg>
        <pc:cxnChg chg="mod">
          <ac:chgData name="Pooja Udayanjali Kannuri" userId="707721dc-ee37-495a-86c4-acec82b0b53c" providerId="ADAL" clId="{2714C7CE-C1F4-42CB-8DFA-E4693447FEED}" dt="2024-04-24T16:41:47.544" v="29" actId="1038"/>
          <ac:cxnSpMkLst>
            <pc:docMk/>
            <pc:sldMk cId="1071588173" sldId="326"/>
            <ac:cxnSpMk id="9" creationId="{306A3398-5422-3EE7-CD48-5069FD02141D}"/>
          </ac:cxnSpMkLst>
        </pc:cxnChg>
      </pc:sldChg>
      <pc:sldChg chg="modSp mod">
        <pc:chgData name="Pooja Udayanjali Kannuri" userId="707721dc-ee37-495a-86c4-acec82b0b53c" providerId="ADAL" clId="{2714C7CE-C1F4-42CB-8DFA-E4693447FEED}" dt="2024-04-24T16:43:35.048" v="42" actId="208"/>
        <pc:sldMkLst>
          <pc:docMk/>
          <pc:sldMk cId="1645703623" sldId="332"/>
        </pc:sldMkLst>
        <pc:picChg chg="mod">
          <ac:chgData name="Pooja Udayanjali Kannuri" userId="707721dc-ee37-495a-86c4-acec82b0b53c" providerId="ADAL" clId="{2714C7CE-C1F4-42CB-8DFA-E4693447FEED}" dt="2024-04-24T16:42:56.515" v="39" actId="208"/>
          <ac:picMkLst>
            <pc:docMk/>
            <pc:sldMk cId="1645703623" sldId="332"/>
            <ac:picMk id="7" creationId="{3B9FD3B6-0340-94B1-FDCD-8094E7741883}"/>
          </ac:picMkLst>
        </pc:picChg>
        <pc:picChg chg="mod">
          <ac:chgData name="Pooja Udayanjali Kannuri" userId="707721dc-ee37-495a-86c4-acec82b0b53c" providerId="ADAL" clId="{2714C7CE-C1F4-42CB-8DFA-E4693447FEED}" dt="2024-04-24T16:42:55.072" v="38" actId="208"/>
          <ac:picMkLst>
            <pc:docMk/>
            <pc:sldMk cId="1645703623" sldId="332"/>
            <ac:picMk id="27" creationId="{304830C2-3206-5BC4-7635-9B8DA0E6054E}"/>
          </ac:picMkLst>
        </pc:picChg>
        <pc:picChg chg="mod">
          <ac:chgData name="Pooja Udayanjali Kannuri" userId="707721dc-ee37-495a-86c4-acec82b0b53c" providerId="ADAL" clId="{2714C7CE-C1F4-42CB-8DFA-E4693447FEED}" dt="2024-04-24T16:43:35.048" v="42" actId="208"/>
          <ac:picMkLst>
            <pc:docMk/>
            <pc:sldMk cId="1645703623" sldId="332"/>
            <ac:picMk id="33" creationId="{18175425-BA83-8BF5-6040-FD5938357190}"/>
          </ac:picMkLst>
        </pc:picChg>
      </pc:sldChg>
      <pc:sldChg chg="modSp mod modNotesTx">
        <pc:chgData name="Pooja Udayanjali Kannuri" userId="707721dc-ee37-495a-86c4-acec82b0b53c" providerId="ADAL" clId="{2714C7CE-C1F4-42CB-8DFA-E4693447FEED}" dt="2024-04-24T18:19:16.310" v="973" actId="20577"/>
        <pc:sldMkLst>
          <pc:docMk/>
          <pc:sldMk cId="802901573" sldId="334"/>
        </pc:sldMkLst>
        <pc:spChg chg="mod">
          <ac:chgData name="Pooja Udayanjali Kannuri" userId="707721dc-ee37-495a-86c4-acec82b0b53c" providerId="ADAL" clId="{2714C7CE-C1F4-42CB-8DFA-E4693447FEED}" dt="2024-04-24T16:24:03.528" v="5" actId="1076"/>
          <ac:spMkLst>
            <pc:docMk/>
            <pc:sldMk cId="802901573" sldId="334"/>
            <ac:spMk id="2" creationId="{0CC83101-64C9-D0B7-99EA-A4BE8105C928}"/>
          </ac:spMkLst>
        </pc:spChg>
        <pc:spChg chg="mod">
          <ac:chgData name="Pooja Udayanjali Kannuri" userId="707721dc-ee37-495a-86c4-acec82b0b53c" providerId="ADAL" clId="{2714C7CE-C1F4-42CB-8DFA-E4693447FEED}" dt="2024-04-24T16:24:03.528" v="5" actId="1076"/>
          <ac:spMkLst>
            <pc:docMk/>
            <pc:sldMk cId="802901573" sldId="334"/>
            <ac:spMk id="5" creationId="{D13072BB-80BD-2A98-F11C-C89FC9472E78}"/>
          </ac:spMkLst>
        </pc:spChg>
        <pc:spChg chg="mod">
          <ac:chgData name="Pooja Udayanjali Kannuri" userId="707721dc-ee37-495a-86c4-acec82b0b53c" providerId="ADAL" clId="{2714C7CE-C1F4-42CB-8DFA-E4693447FEED}" dt="2024-04-24T16:44:05.426" v="44" actId="207"/>
          <ac:spMkLst>
            <pc:docMk/>
            <pc:sldMk cId="802901573" sldId="334"/>
            <ac:spMk id="6" creationId="{7496B7F3-DC22-5EF9-27D7-AE3C27508D8A}"/>
          </ac:spMkLst>
        </pc:spChg>
        <pc:picChg chg="mod">
          <ac:chgData name="Pooja Udayanjali Kannuri" userId="707721dc-ee37-495a-86c4-acec82b0b53c" providerId="ADAL" clId="{2714C7CE-C1F4-42CB-8DFA-E4693447FEED}" dt="2024-04-24T16:38:42.813" v="10" actId="29295"/>
          <ac:picMkLst>
            <pc:docMk/>
            <pc:sldMk cId="802901573" sldId="334"/>
            <ac:picMk id="3" creationId="{4CB30F8B-B336-8F7E-65F5-15B9543E9EB6}"/>
          </ac:picMkLst>
        </pc:picChg>
      </pc:sldChg>
    </pc:docChg>
  </pc:docChgLst>
  <pc:docChgLst>
    <pc:chgData name="Akshita Sharma" userId="86c7f61f-e74e-4761-93ff-b490c50752fa" providerId="ADAL" clId="{DC475EE5-B715-4248-8780-E00DEC7F608D}"/>
    <pc:docChg chg="undo custSel modSld">
      <pc:chgData name="Akshita Sharma" userId="86c7f61f-e74e-4761-93ff-b490c50752fa" providerId="ADAL" clId="{DC475EE5-B715-4248-8780-E00DEC7F608D}" dt="2024-04-24T16:18:02.362" v="74" actId="1076"/>
      <pc:docMkLst>
        <pc:docMk/>
      </pc:docMkLst>
      <pc:sldChg chg="modSp mod">
        <pc:chgData name="Akshita Sharma" userId="86c7f61f-e74e-4761-93ff-b490c50752fa" providerId="ADAL" clId="{DC475EE5-B715-4248-8780-E00DEC7F608D}" dt="2024-04-24T16:18:02.362" v="74" actId="1076"/>
        <pc:sldMkLst>
          <pc:docMk/>
          <pc:sldMk cId="1076758794" sldId="329"/>
        </pc:sldMkLst>
        <pc:spChg chg="mod">
          <ac:chgData name="Akshita Sharma" userId="86c7f61f-e74e-4761-93ff-b490c50752fa" providerId="ADAL" clId="{DC475EE5-B715-4248-8780-E00DEC7F608D}" dt="2024-04-24T16:18:02.362" v="74" actId="1076"/>
          <ac:spMkLst>
            <pc:docMk/>
            <pc:sldMk cId="1076758794" sldId="329"/>
            <ac:spMk id="11" creationId="{73E2F404-E636-E948-3930-B553354A5E46}"/>
          </ac:spMkLst>
        </pc:spChg>
      </pc:sldChg>
      <pc:sldChg chg="addSp modSp mod">
        <pc:chgData name="Akshita Sharma" userId="86c7f61f-e74e-4761-93ff-b490c50752fa" providerId="ADAL" clId="{DC475EE5-B715-4248-8780-E00DEC7F608D}" dt="2024-04-24T16:16:36.059" v="71" actId="207"/>
        <pc:sldMkLst>
          <pc:docMk/>
          <pc:sldMk cId="802901573" sldId="334"/>
        </pc:sldMkLst>
        <pc:spChg chg="add mod">
          <ac:chgData name="Akshita Sharma" userId="86c7f61f-e74e-4761-93ff-b490c50752fa" providerId="ADAL" clId="{DC475EE5-B715-4248-8780-E00DEC7F608D}" dt="2024-04-24T16:16:12.482" v="69" actId="208"/>
          <ac:spMkLst>
            <pc:docMk/>
            <pc:sldMk cId="802901573" sldId="334"/>
            <ac:spMk id="2" creationId="{0CC83101-64C9-D0B7-99EA-A4BE8105C928}"/>
          </ac:spMkLst>
        </pc:spChg>
        <pc:spChg chg="add mod">
          <ac:chgData name="Akshita Sharma" userId="86c7f61f-e74e-4761-93ff-b490c50752fa" providerId="ADAL" clId="{DC475EE5-B715-4248-8780-E00DEC7F608D}" dt="2024-04-24T16:16:12.482" v="69" actId="208"/>
          <ac:spMkLst>
            <pc:docMk/>
            <pc:sldMk cId="802901573" sldId="334"/>
            <ac:spMk id="5" creationId="{D13072BB-80BD-2A98-F11C-C89FC9472E78}"/>
          </ac:spMkLst>
        </pc:spChg>
        <pc:spChg chg="mod">
          <ac:chgData name="Akshita Sharma" userId="86c7f61f-e74e-4761-93ff-b490c50752fa" providerId="ADAL" clId="{DC475EE5-B715-4248-8780-E00DEC7F608D}" dt="2024-04-24T16:16:36.059" v="71" actId="207"/>
          <ac:spMkLst>
            <pc:docMk/>
            <pc:sldMk cId="802901573" sldId="334"/>
            <ac:spMk id="6" creationId="{7496B7F3-DC22-5EF9-27D7-AE3C27508D8A}"/>
          </ac:spMkLst>
        </pc:spChg>
        <pc:spChg chg="mod">
          <ac:chgData name="Akshita Sharma" userId="86c7f61f-e74e-4761-93ff-b490c50752fa" providerId="ADAL" clId="{DC475EE5-B715-4248-8780-E00DEC7F608D}" dt="2024-04-24T16:14:16.679" v="12" actId="14100"/>
          <ac:spMkLst>
            <pc:docMk/>
            <pc:sldMk cId="802901573" sldId="334"/>
            <ac:spMk id="7" creationId="{107E36DF-833F-ACA3-6AE7-1EED8FC573F2}"/>
          </ac:spMkLst>
        </pc:spChg>
        <pc:picChg chg="mod">
          <ac:chgData name="Akshita Sharma" userId="86c7f61f-e74e-4761-93ff-b490c50752fa" providerId="ADAL" clId="{DC475EE5-B715-4248-8780-E00DEC7F608D}" dt="2024-04-24T16:14:25.262" v="14" actId="1076"/>
          <ac:picMkLst>
            <pc:docMk/>
            <pc:sldMk cId="802901573" sldId="334"/>
            <ac:picMk id="3" creationId="{4CB30F8B-B336-8F7E-65F5-15B9543E9EB6}"/>
          </ac:picMkLst>
        </pc:picChg>
      </pc:sldChg>
    </pc:docChg>
  </pc:docChgLst>
  <pc:docChgLst>
    <pc:chgData name="Mithila Reddy Chitukula" userId="3b5f4b31-6021-41d6-a685-23ff14c29a3e" providerId="ADAL" clId="{2DCCC65C-3520-4EC5-A44E-7353997AA489}"/>
    <pc:docChg chg="custSel modSld">
      <pc:chgData name="Mithila Reddy Chitukula" userId="3b5f4b31-6021-41d6-a685-23ff14c29a3e" providerId="ADAL" clId="{2DCCC65C-3520-4EC5-A44E-7353997AA489}" dt="2024-04-24T18:40:22.189" v="980" actId="20577"/>
      <pc:docMkLst>
        <pc:docMk/>
      </pc:docMkLst>
      <pc:sldChg chg="modNotesTx">
        <pc:chgData name="Mithila Reddy Chitukula" userId="3b5f4b31-6021-41d6-a685-23ff14c29a3e" providerId="ADAL" clId="{2DCCC65C-3520-4EC5-A44E-7353997AA489}" dt="2024-04-24T18:31:51.085" v="630" actId="20577"/>
        <pc:sldMkLst>
          <pc:docMk/>
          <pc:sldMk cId="0" sldId="264"/>
        </pc:sldMkLst>
      </pc:sldChg>
      <pc:sldChg chg="modNotesTx">
        <pc:chgData name="Mithila Reddy Chitukula" userId="3b5f4b31-6021-41d6-a685-23ff14c29a3e" providerId="ADAL" clId="{2DCCC65C-3520-4EC5-A44E-7353997AA489}" dt="2024-04-24T18:40:22.189" v="980" actId="20577"/>
        <pc:sldMkLst>
          <pc:docMk/>
          <pc:sldMk cId="1361966975" sldId="319"/>
        </pc:sldMkLst>
      </pc:sldChg>
    </pc:docChg>
  </pc:docChgLst>
  <pc:docChgLst>
    <pc:chgData name="Archita Ray" userId="13c63715-1b6f-4d2d-bd4d-0082b0974ab3" providerId="ADAL" clId="{91D4C7B6-2A54-46C9-A65D-E1BEC8981BC1}"/>
    <pc:docChg chg="modSld">
      <pc:chgData name="Archita Ray" userId="13c63715-1b6f-4d2d-bd4d-0082b0974ab3" providerId="ADAL" clId="{91D4C7B6-2A54-46C9-A65D-E1BEC8981BC1}" dt="2024-04-24T16:46:34.907" v="0" actId="207"/>
      <pc:docMkLst>
        <pc:docMk/>
      </pc:docMkLst>
      <pc:sldChg chg="modSp mod">
        <pc:chgData name="Archita Ray" userId="13c63715-1b6f-4d2d-bd4d-0082b0974ab3" providerId="ADAL" clId="{91D4C7B6-2A54-46C9-A65D-E1BEC8981BC1}" dt="2024-04-24T16:46:34.907" v="0" actId="207"/>
        <pc:sldMkLst>
          <pc:docMk/>
          <pc:sldMk cId="0" sldId="256"/>
        </pc:sldMkLst>
        <pc:spChg chg="mod">
          <ac:chgData name="Archita Ray" userId="13c63715-1b6f-4d2d-bd4d-0082b0974ab3" providerId="ADAL" clId="{91D4C7B6-2A54-46C9-A65D-E1BEC8981BC1}" dt="2024-04-24T16:46:34.907" v="0" actId="207"/>
          <ac:spMkLst>
            <pc:docMk/>
            <pc:sldMk cId="0" sldId="256"/>
            <ac:spMk id="19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5460178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5460178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2ce7d8e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2ce7d8e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05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2ce7d8e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2ce7d8e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962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2ce7d8e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2ce7d8e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374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23b121cb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23b121cb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Coming to the learnings and recommendations for future work</a:t>
            </a:r>
            <a:br>
              <a:rPr lang="en-US"/>
            </a:br>
            <a:br>
              <a:rPr lang="en-US"/>
            </a:br>
            <a:r>
              <a:rPr lang="en-US"/>
              <a:t>One of the main things we learnt is that a greater reach is not indicative of how good that ad is doing at reaching the target customers. Ad B had 3 times the reach as Ad A but wasn’t able to start conversations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Secondly, your ad should be able to showcase the client’s capabilities. Our client wanted us to show a sophisticated cake that she was proud of.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Utilize Exposure effect: Run ads frequently to ensure people get reminded of you for their celebrations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Targeted Advertising: </a:t>
            </a:r>
            <a:r>
              <a:rPr lang="en-US" err="1"/>
              <a:t>Kefi</a:t>
            </a:r>
            <a:r>
              <a:rPr lang="en-US"/>
              <a:t> has cakes for all age groups and genders. So targeted ads would help build a stronger presence.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That’s all from our side.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4159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23b121cb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23b121cb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75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e2ce7d8e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e2ce7d8e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37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e2ce7d8e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e2ce7d8e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our ad campaign, we used A/B testing where we launched two different ad- one add with vibrant colors and one with muted colors. Our goal was to find whether the muted color theme is indeed preferred by the target audience.</a:t>
            </a:r>
            <a:br>
              <a:rPr lang="en-US"/>
            </a:br>
            <a:r>
              <a:rPr lang="en-US"/>
              <a:t>We launched the campaign on April 18</a:t>
            </a:r>
            <a:r>
              <a:rPr lang="en-US" baseline="30000"/>
              <a:t>th</a:t>
            </a:r>
            <a:r>
              <a:rPr lang="en-US"/>
              <a:t> and ended it on April 23</a:t>
            </a:r>
            <a:r>
              <a:rPr lang="en-US" baseline="30000"/>
              <a:t>rd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used Instagram to launch our ads, as this is the primary platform used by the client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2ce7d8e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2ce7d8e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target audience is based out of Hyderabad, a city in India. The age bracket of the customers is between 22 and 45 years. The customers are usually in the upper-middle to higher economic segment and have a higher willingness to pay. However, when we were unable to enter these categories in Ad Manager so we categorized the criteria as customers who like cakes, brownies and confectionaries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2671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45df402e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45df402e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08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45df402e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45df402e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873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45df402e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45df402e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50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2ce7d8e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2ce7d8e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448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2ce7d8e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2ce7d8e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29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7300" y="1439363"/>
            <a:ext cx="3774600" cy="18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6150" y="4157300"/>
            <a:ext cx="3513000" cy="451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/>
          <p:nvPr/>
        </p:nvSpPr>
        <p:spPr>
          <a:xfrm>
            <a:off x="462300" y="353250"/>
            <a:ext cx="8219400" cy="443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7"/>
          <p:cNvSpPr/>
          <p:nvPr/>
        </p:nvSpPr>
        <p:spPr>
          <a:xfrm>
            <a:off x="715100" y="535000"/>
            <a:ext cx="77139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679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27900"/>
            <a:ext cx="6679200" cy="3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028700" y="1543050"/>
            <a:ext cx="4800600" cy="20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3411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1995600" y="3941475"/>
            <a:ext cx="51528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720000" y="1696225"/>
            <a:ext cx="2420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720000" y="2121138"/>
            <a:ext cx="242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 idx="2"/>
          </p:nvPr>
        </p:nvSpPr>
        <p:spPr>
          <a:xfrm>
            <a:off x="5870299" y="1696225"/>
            <a:ext cx="2553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3"/>
          </p:nvPr>
        </p:nvSpPr>
        <p:spPr>
          <a:xfrm>
            <a:off x="5870299" y="2121138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4"/>
          </p:nvPr>
        </p:nvSpPr>
        <p:spPr>
          <a:xfrm>
            <a:off x="720000" y="3152675"/>
            <a:ext cx="2420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5"/>
          </p:nvPr>
        </p:nvSpPr>
        <p:spPr>
          <a:xfrm>
            <a:off x="720000" y="3579275"/>
            <a:ext cx="242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6"/>
          </p:nvPr>
        </p:nvSpPr>
        <p:spPr>
          <a:xfrm>
            <a:off x="5870299" y="3152675"/>
            <a:ext cx="2553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7"/>
          </p:nvPr>
        </p:nvSpPr>
        <p:spPr>
          <a:xfrm>
            <a:off x="5870299" y="3579275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 idx="8"/>
          </p:nvPr>
        </p:nvSpPr>
        <p:spPr>
          <a:xfrm>
            <a:off x="720000" y="539496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5">
  <p:cSld name=" Section header 5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078100" y="2916113"/>
            <a:ext cx="5350800" cy="9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 idx="2" hasCustomPrompt="1"/>
          </p:nvPr>
        </p:nvSpPr>
        <p:spPr>
          <a:xfrm>
            <a:off x="6935500" y="2120825"/>
            <a:ext cx="14934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5957450" y="3989425"/>
            <a:ext cx="23778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4805075" y="2182700"/>
            <a:ext cx="3636000" cy="18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4805075" y="1469900"/>
            <a:ext cx="3636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E5A86A">
            <a:alpha val="30170"/>
          </a:srgbClr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/>
          <p:nvPr/>
        </p:nvSpPr>
        <p:spPr>
          <a:xfrm>
            <a:off x="715100" y="535000"/>
            <a:ext cx="7713900" cy="407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7" r:id="rId4"/>
    <p:sldLayoutId id="2147483724" r:id="rId5"/>
    <p:sldLayoutId id="2147483666" r:id="rId6"/>
    <p:sldLayoutId id="2147483673" r:id="rId7"/>
    <p:sldLayoutId id="2147483678" r:id="rId8"/>
    <p:sldLayoutId id="2147483682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Excel_Worksheet_9E7F6047.xlsx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sv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svg"/><Relationship Id="rId5" Type="http://schemas.openxmlformats.org/officeDocument/2006/relationships/image" Target="../media/image15.sv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ctrTitle"/>
          </p:nvPr>
        </p:nvSpPr>
        <p:spPr>
          <a:xfrm>
            <a:off x="4572000" y="1112576"/>
            <a:ext cx="4281055" cy="2050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4A4A4A"/>
                </a:solidFill>
              </a:rPr>
              <a:t>Ad Campaign for </a:t>
            </a:r>
            <a:r>
              <a:rPr lang="en-US" sz="4000" b="1" err="1">
                <a:solidFill>
                  <a:srgbClr val="4A4A4A"/>
                </a:solidFill>
              </a:rPr>
              <a:t>Kefi</a:t>
            </a:r>
            <a:r>
              <a:rPr lang="en-US" sz="4000" b="1">
                <a:solidFill>
                  <a:srgbClr val="4A4A4A"/>
                </a:solidFill>
              </a:rPr>
              <a:t> Bakehouse</a:t>
            </a:r>
          </a:p>
        </p:txBody>
      </p:sp>
      <p:sp>
        <p:nvSpPr>
          <p:cNvPr id="196" name="Google Shape;196;p41"/>
          <p:cNvSpPr txBox="1"/>
          <p:nvPr/>
        </p:nvSpPr>
        <p:spPr>
          <a:xfrm>
            <a:off x="4572000" y="2829314"/>
            <a:ext cx="3774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accent5">
                    <a:lumMod val="75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rPr>
              <a:t>MGMT 590- Group 7</a:t>
            </a:r>
          </a:p>
        </p:txBody>
      </p:sp>
      <p:pic>
        <p:nvPicPr>
          <p:cNvPr id="4" name="Picture 3" descr="A person holding a cake&#10;&#10;Description automatically generated">
            <a:extLst>
              <a:ext uri="{FF2B5EF4-FFF2-40B4-BE49-F238E27FC236}">
                <a16:creationId xmlns:a16="http://schemas.microsoft.com/office/drawing/2014/main" id="{1FA4DBE3-F320-CA04-6E85-474D10F9A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75" y="0"/>
            <a:ext cx="4591775" cy="5143500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C5484DF9-7339-F4D9-7EA7-A8B3C1889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397" y="-18753"/>
            <a:ext cx="1355603" cy="1355603"/>
          </a:xfrm>
          <a:prstGeom prst="rect">
            <a:avLst/>
          </a:prstGeom>
        </p:spPr>
      </p:pic>
      <p:sp>
        <p:nvSpPr>
          <p:cNvPr id="2" name="Google Shape;262;p45">
            <a:extLst>
              <a:ext uri="{FF2B5EF4-FFF2-40B4-BE49-F238E27FC236}">
                <a16:creationId xmlns:a16="http://schemas.microsoft.com/office/drawing/2014/main" id="{F2BDC801-0C2C-426B-C43A-083EA894A3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88115" y="3296198"/>
            <a:ext cx="2774319" cy="1759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 rtl="0" fontAlgn="base">
              <a:buNone/>
            </a:pPr>
            <a:r>
              <a:rPr lang="en-US">
                <a:solidFill>
                  <a:srgbClr val="4A4A4A"/>
                </a:solidFill>
              </a:rPr>
              <a:t>Mithila Chitukula</a:t>
            </a:r>
          </a:p>
          <a:p>
            <a:pPr marL="139700" indent="0" algn="l" rtl="0" fontAlgn="base">
              <a:buNone/>
            </a:pPr>
            <a:r>
              <a:rPr lang="en-US">
                <a:solidFill>
                  <a:srgbClr val="4A4A4A"/>
                </a:solidFill>
              </a:rPr>
              <a:t>Pooja Kannuri</a:t>
            </a:r>
          </a:p>
          <a:p>
            <a:pPr marL="139700" indent="0" algn="l" rtl="0" fontAlgn="base">
              <a:buNone/>
            </a:pPr>
            <a:r>
              <a:rPr lang="en-US">
                <a:solidFill>
                  <a:srgbClr val="4A4A4A"/>
                </a:solidFill>
              </a:rPr>
              <a:t>Rahul Kunku</a:t>
            </a:r>
          </a:p>
          <a:p>
            <a:pPr marL="139700" indent="0" algn="l" rtl="0" fontAlgn="base">
              <a:buNone/>
            </a:pPr>
            <a:r>
              <a:rPr lang="en-US">
                <a:solidFill>
                  <a:srgbClr val="4A4A4A"/>
                </a:solidFill>
              </a:rPr>
              <a:t>Archita Ray</a:t>
            </a:r>
          </a:p>
          <a:p>
            <a:pPr marL="139700" indent="0" algn="l" rtl="0" fontAlgn="base">
              <a:buNone/>
            </a:pPr>
            <a:r>
              <a:rPr lang="en-US">
                <a:solidFill>
                  <a:srgbClr val="4A4A4A"/>
                </a:solidFill>
              </a:rPr>
              <a:t>Akshita Sharma</a:t>
            </a:r>
          </a:p>
          <a:p>
            <a:pPr marL="139700" indent="0" algn="l" rtl="0" fontAlgn="base">
              <a:buNone/>
            </a:pPr>
            <a:r>
              <a:rPr lang="en-US">
                <a:solidFill>
                  <a:srgbClr val="4A4A4A"/>
                </a:solidFill>
              </a:rPr>
              <a:t>Srinija Srimamilla</a:t>
            </a:r>
          </a:p>
          <a:p>
            <a:pPr marL="139700" indent="0" algn="l" rtl="0" fontAlgn="base">
              <a:buNone/>
            </a:pPr>
            <a:endParaRPr lang="en-US">
              <a:solidFill>
                <a:srgbClr val="4A4A4A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679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Ad B had higher reach, but Ad A led to more conversations started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540B6-2221-AEC7-D1AC-06E18E1419B4}"/>
              </a:ext>
            </a:extLst>
          </p:cNvPr>
          <p:cNvSpPr/>
          <p:nvPr/>
        </p:nvSpPr>
        <p:spPr>
          <a:xfrm>
            <a:off x="888761" y="1865062"/>
            <a:ext cx="3395766" cy="27434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4C6290-BF09-0371-6ECE-322C0DDE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695977"/>
            <a:ext cx="3395766" cy="27434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12" name="Google Shape;816;p24">
            <a:extLst>
              <a:ext uri="{FF2B5EF4-FFF2-40B4-BE49-F238E27FC236}">
                <a16:creationId xmlns:a16="http://schemas.microsoft.com/office/drawing/2014/main" id="{464F6A47-CFC8-67A3-6CF5-76FC030C56F0}"/>
              </a:ext>
            </a:extLst>
          </p:cNvPr>
          <p:cNvSpPr txBox="1"/>
          <p:nvPr/>
        </p:nvSpPr>
        <p:spPr>
          <a:xfrm>
            <a:off x="4572000" y="2416223"/>
            <a:ext cx="2588217" cy="130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effectLst/>
                <a:latin typeface="Nunito" pitchFamily="2" charset="0"/>
                <a:ea typeface="Aptos" panose="020B0004020202020204" pitchFamily="34" charset="0"/>
              </a:rPr>
              <a:t>Ad A: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en-US" sz="1200">
                <a:effectLst/>
                <a:latin typeface="Nunito" pitchFamily="2" charset="0"/>
                <a:ea typeface="Aptos" panose="020B0004020202020204" pitchFamily="34" charset="0"/>
              </a:rPr>
              <a:t>Conversations started: </a:t>
            </a:r>
            <a:r>
              <a:rPr lang="en-US">
                <a:effectLst/>
                <a:latin typeface="Nunito" pitchFamily="2" charset="0"/>
                <a:ea typeface="Aptos" panose="020B0004020202020204" pitchFamily="34" charset="0"/>
              </a:rPr>
              <a:t>21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en-US" sz="1200">
                <a:latin typeface="Nunito" pitchFamily="2" charset="0"/>
                <a:ea typeface="Aptos" panose="020B0004020202020204" pitchFamily="34" charset="0"/>
              </a:rPr>
              <a:t>Results per impression: </a:t>
            </a:r>
            <a:r>
              <a:rPr lang="en-US">
                <a:latin typeface="Nunito" pitchFamily="2" charset="0"/>
                <a:ea typeface="Aptos" panose="020B0004020202020204" pitchFamily="34" charset="0"/>
              </a:rPr>
              <a:t>0.24%</a:t>
            </a:r>
            <a:endParaRPr lang="en-US" sz="1200">
              <a:latin typeface="Nunito" pitchFamily="2" charset="0"/>
              <a:ea typeface="Aptos" panose="020B0004020202020204" pitchFamily="34" charset="0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>
              <a:effectLst/>
              <a:latin typeface="Nunito" pitchFamily="2" charset="0"/>
              <a:ea typeface="Aptos" panose="020B000402020202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effectLst/>
                <a:latin typeface="Nunito" pitchFamily="2" charset="0"/>
                <a:ea typeface="Aptos" panose="020B0004020202020204" pitchFamily="34" charset="0"/>
              </a:rPr>
              <a:t>Ad B: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en-US" sz="1200">
                <a:effectLst/>
                <a:latin typeface="Nunito" pitchFamily="2" charset="0"/>
                <a:ea typeface="Aptos" panose="020B0004020202020204" pitchFamily="34" charset="0"/>
              </a:rPr>
              <a:t>Conversations started: </a:t>
            </a:r>
            <a:r>
              <a:rPr lang="en-US">
                <a:effectLst/>
                <a:latin typeface="Nunito" pitchFamily="2" charset="0"/>
                <a:ea typeface="Aptos" panose="020B0004020202020204" pitchFamily="34" charset="0"/>
              </a:rPr>
              <a:t>14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en-US" sz="1200">
                <a:latin typeface="Nunito" pitchFamily="2" charset="0"/>
                <a:ea typeface="Aptos" panose="020B0004020202020204" pitchFamily="34" charset="0"/>
              </a:rPr>
              <a:t>Results per impression: </a:t>
            </a:r>
            <a:r>
              <a:rPr lang="en-US">
                <a:latin typeface="Nunito" pitchFamily="2" charset="0"/>
                <a:ea typeface="Aptos" panose="020B0004020202020204" pitchFamily="34" charset="0"/>
              </a:rPr>
              <a:t>0.06%</a:t>
            </a:r>
            <a:endParaRPr lang="en-US" sz="1200">
              <a:latin typeface="Nunito" pitchFamily="2" charset="0"/>
              <a:ea typeface="Aptos" panose="020B0004020202020204" pitchFamily="34" charset="0"/>
            </a:endParaRPr>
          </a:p>
          <a:p>
            <a:pPr lvl="4"/>
            <a:endParaRPr lang="en-US" sz="1200">
              <a:effectLst/>
              <a:latin typeface="Nunito" pitchFamily="2" charset="0"/>
              <a:ea typeface="Aptos" panose="020B0004020202020204" pitchFamily="34" charset="0"/>
            </a:endParaRPr>
          </a:p>
        </p:txBody>
      </p:sp>
      <p:pic>
        <p:nvPicPr>
          <p:cNvPr id="2" name="Picture 1" descr="A white cake with red flowers&#10;&#10;Description automatically generated">
            <a:extLst>
              <a:ext uri="{FF2B5EF4-FFF2-40B4-BE49-F238E27FC236}">
                <a16:creationId xmlns:a16="http://schemas.microsoft.com/office/drawing/2014/main" id="{1418236E-143D-6AA0-276E-573BDCC99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0" r="41906"/>
          <a:stretch/>
        </p:blipFill>
        <p:spPr>
          <a:xfrm>
            <a:off x="7567961" y="0"/>
            <a:ext cx="15760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94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679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Ad A had the highest CTR across genders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540B6-2221-AEC7-D1AC-06E18E1419B4}"/>
              </a:ext>
            </a:extLst>
          </p:cNvPr>
          <p:cNvSpPr/>
          <p:nvPr/>
        </p:nvSpPr>
        <p:spPr>
          <a:xfrm>
            <a:off x="4375666" y="2756452"/>
            <a:ext cx="3023534" cy="22007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cake with red flowers&#10;&#10;Description automatically generated">
            <a:extLst>
              <a:ext uri="{FF2B5EF4-FFF2-40B4-BE49-F238E27FC236}">
                <a16:creationId xmlns:a16="http://schemas.microsoft.com/office/drawing/2014/main" id="{830873FB-C097-400C-0F53-5BE5DE353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0" r="41906"/>
          <a:stretch/>
        </p:blipFill>
        <p:spPr>
          <a:xfrm>
            <a:off x="7567961" y="0"/>
            <a:ext cx="157603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FD3B6-0340-94B1-FDCD-8094E7741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024" y="2634712"/>
            <a:ext cx="3023534" cy="22007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82789-0EA9-9A6C-B9DA-1A22B88E1429}"/>
              </a:ext>
            </a:extLst>
          </p:cNvPr>
          <p:cNvSpPr txBox="1"/>
          <p:nvPr/>
        </p:nvSpPr>
        <p:spPr>
          <a:xfrm>
            <a:off x="6581516" y="2351934"/>
            <a:ext cx="713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>
                <a:latin typeface="Nunito" pitchFamily="2" charset="0"/>
              </a:rPr>
              <a:t>Clicks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A9304F-B07A-DF2F-050C-26CAE65856A7}"/>
              </a:ext>
            </a:extLst>
          </p:cNvPr>
          <p:cNvSpPr/>
          <p:nvPr/>
        </p:nvSpPr>
        <p:spPr>
          <a:xfrm>
            <a:off x="824642" y="2756452"/>
            <a:ext cx="3023534" cy="22007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4830C2-3206-5BC4-7635-9B8DA0E60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2634712"/>
            <a:ext cx="3023534" cy="22007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7739CA-D043-9C67-DBAA-B630E587C56C}"/>
              </a:ext>
            </a:extLst>
          </p:cNvPr>
          <p:cNvSpPr txBox="1"/>
          <p:nvPr/>
        </p:nvSpPr>
        <p:spPr>
          <a:xfrm>
            <a:off x="661015" y="2357713"/>
            <a:ext cx="1131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Nunito" pitchFamily="2" charset="0"/>
              </a:rPr>
              <a:t>Impressions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175425-BA83-8BF5-6040-FD5938357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623" y="1604075"/>
            <a:ext cx="2802661" cy="64011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57036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804786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Age 35-44 group had the highest CTR for both ads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1A0221F-6C0B-38AF-BC6F-62E4E101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58" y="333911"/>
            <a:ext cx="2182584" cy="4475678"/>
          </a:xfrm>
          <a:prstGeom prst="rect">
            <a:avLst/>
          </a:prstGeom>
          <a:noFill/>
          <a:ln>
            <a:noFill/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A804B458-C52A-0E18-E4D1-F13E79059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397" y="-18753"/>
            <a:ext cx="1355603" cy="1355603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111F35D-1E37-8FE2-DD00-CCFF31074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600710"/>
              </p:ext>
            </p:extLst>
          </p:nvPr>
        </p:nvGraphicFramePr>
        <p:xfrm>
          <a:off x="812990" y="1930274"/>
          <a:ext cx="4042543" cy="216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093855" imgH="1653401" progId="Excel.Sheet.12">
                  <p:embed/>
                </p:oleObj>
              </mc:Choice>
              <mc:Fallback>
                <p:oleObj name="Worksheet" r:id="rId5" imgW="3093855" imgH="1653401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111F35D-1E37-8FE2-DD00-CCFF310747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990" y="1930274"/>
                        <a:ext cx="4042543" cy="2161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36230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ke with flowers on top&#10;&#10;Description automatically generated">
            <a:extLst>
              <a:ext uri="{FF2B5EF4-FFF2-40B4-BE49-F238E27FC236}">
                <a16:creationId xmlns:a16="http://schemas.microsoft.com/office/drawing/2014/main" id="{4CB30F8B-B336-8F7E-65F5-15B9543E9E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22" b="92080" l="10000" r="90000"/>
                    </a14:imgEffect>
                  </a14:imgLayer>
                </a14:imgProps>
              </a:ext>
            </a:extLst>
          </a:blip>
          <a:srcRect t="20802"/>
          <a:stretch/>
        </p:blipFill>
        <p:spPr>
          <a:xfrm>
            <a:off x="-4195344" y="-1125463"/>
            <a:ext cx="9247008" cy="8631442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5FB302C3-56F1-5FA8-51D2-C41BD5C9D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397" y="-18753"/>
            <a:ext cx="1355603" cy="13556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96B7F3-DC22-5EF9-27D7-AE3C27508D8A}"/>
              </a:ext>
            </a:extLst>
          </p:cNvPr>
          <p:cNvSpPr/>
          <p:nvPr/>
        </p:nvSpPr>
        <p:spPr>
          <a:xfrm>
            <a:off x="4092309" y="1571453"/>
            <a:ext cx="4097328" cy="3313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pPr>
              <a:lnSpc>
                <a:spcPct val="150000"/>
              </a:lnSpc>
            </a:pPr>
            <a:r>
              <a:rPr lang="en-IN" sz="1600" b="1">
                <a:solidFill>
                  <a:srgbClr val="AA734B"/>
                </a:solidFill>
                <a:latin typeface="Nunito" pitchFamily="2" charset="0"/>
              </a:rPr>
              <a:t>Learnings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>
                <a:solidFill>
                  <a:schemeClr val="bg2"/>
                </a:solidFill>
                <a:latin typeface="Nunito" pitchFamily="2" charset="0"/>
              </a:rPr>
              <a:t>Greater reach isn’t always reflective of a good 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>
                <a:solidFill>
                  <a:schemeClr val="bg2"/>
                </a:solidFill>
                <a:latin typeface="Nunito" pitchFamily="2" charset="0"/>
              </a:rPr>
              <a:t>Little details matter from a business POV</a:t>
            </a:r>
          </a:p>
          <a:p>
            <a:pPr>
              <a:lnSpc>
                <a:spcPct val="150000"/>
              </a:lnSpc>
            </a:pPr>
            <a:endParaRPr lang="en-IN">
              <a:solidFill>
                <a:schemeClr val="bg2"/>
              </a:solidFill>
              <a:latin typeface="Nunito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1600" b="1">
                <a:solidFill>
                  <a:srgbClr val="AA734B"/>
                </a:solidFill>
                <a:latin typeface="Nunito" pitchFamily="2" charset="0"/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>
                <a:solidFill>
                  <a:schemeClr val="bg2"/>
                </a:solidFill>
                <a:latin typeface="Nunito" pitchFamily="2" charset="0"/>
              </a:rPr>
              <a:t>Targeted ads for different segments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>
                <a:solidFill>
                  <a:schemeClr val="bg2"/>
                </a:solidFill>
                <a:latin typeface="Nunito" pitchFamily="2" charset="0"/>
              </a:rPr>
              <a:t>Video ads for more engagement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>
                <a:solidFill>
                  <a:schemeClr val="bg2"/>
                </a:solidFill>
                <a:latin typeface="Nunito" pitchFamily="2" charset="0"/>
              </a:rPr>
              <a:t>Replicate successful visual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chemeClr val="bg2"/>
              </a:solidFill>
              <a:latin typeface="Nunito" pitchFamily="2" charset="0"/>
            </a:endParaRPr>
          </a:p>
        </p:txBody>
      </p:sp>
      <p:sp>
        <p:nvSpPr>
          <p:cNvPr id="7" name="Google Shape;205;p42">
            <a:extLst>
              <a:ext uri="{FF2B5EF4-FFF2-40B4-BE49-F238E27FC236}">
                <a16:creationId xmlns:a16="http://schemas.microsoft.com/office/drawing/2014/main" id="{107E36DF-833F-ACA3-6AE7-1EED8FC573F2}"/>
              </a:ext>
            </a:extLst>
          </p:cNvPr>
          <p:cNvSpPr txBox="1">
            <a:spLocks/>
          </p:cNvSpPr>
          <p:nvPr/>
        </p:nvSpPr>
        <p:spPr>
          <a:xfrm>
            <a:off x="4090307" y="535000"/>
            <a:ext cx="3729933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8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sz="3200">
                <a:solidFill>
                  <a:schemeClr val="bg2"/>
                </a:solidFill>
              </a:rPr>
              <a:t>Learnings &amp; Recommendations</a:t>
            </a:r>
            <a:endParaRPr lang="en-US" sz="320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C83101-64C9-D0B7-99EA-A4BE8105C928}"/>
              </a:ext>
            </a:extLst>
          </p:cNvPr>
          <p:cNvSpPr/>
          <p:nvPr/>
        </p:nvSpPr>
        <p:spPr>
          <a:xfrm>
            <a:off x="4236720" y="1571453"/>
            <a:ext cx="3937686" cy="1425860"/>
          </a:xfrm>
          <a:prstGeom prst="rect">
            <a:avLst/>
          </a:prstGeom>
          <a:noFill/>
          <a:ln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3072BB-80BD-2A98-F11C-C89FC9472E78}"/>
              </a:ext>
            </a:extLst>
          </p:cNvPr>
          <p:cNvSpPr/>
          <p:nvPr/>
        </p:nvSpPr>
        <p:spPr>
          <a:xfrm>
            <a:off x="4221480" y="3278333"/>
            <a:ext cx="3937686" cy="1425860"/>
          </a:xfrm>
          <a:prstGeom prst="rect">
            <a:avLst/>
          </a:prstGeom>
          <a:noFill/>
          <a:ln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0157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32FAD38-9D61-3C11-A5ED-DD10BE2B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397" y="-18753"/>
            <a:ext cx="1355603" cy="1355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AC4C03-B05B-8254-7415-F7255E297C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6" b="2930"/>
          <a:stretch/>
        </p:blipFill>
        <p:spPr>
          <a:xfrm>
            <a:off x="-16328" y="1"/>
            <a:ext cx="5233336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2F404-E636-E948-3930-B553354A5E46}"/>
              </a:ext>
            </a:extLst>
          </p:cNvPr>
          <p:cNvSpPr/>
          <p:nvPr/>
        </p:nvSpPr>
        <p:spPr>
          <a:xfrm>
            <a:off x="-16328" y="-18753"/>
            <a:ext cx="5233336" cy="5143500"/>
          </a:xfrm>
          <a:prstGeom prst="rect">
            <a:avLst/>
          </a:prstGeom>
          <a:solidFill>
            <a:srgbClr val="DBD2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2" name="Google Shape;572;p59"/>
          <p:cNvSpPr txBox="1">
            <a:spLocks noGrp="1"/>
          </p:cNvSpPr>
          <p:nvPr>
            <p:ph type="title"/>
          </p:nvPr>
        </p:nvSpPr>
        <p:spPr>
          <a:xfrm>
            <a:off x="211038" y="2214394"/>
            <a:ext cx="4778604" cy="107899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5" name="Picture 4" descr="A qr code with a logo&#10;&#10;Description automatically generated">
            <a:extLst>
              <a:ext uri="{FF2B5EF4-FFF2-40B4-BE49-F238E27FC236}">
                <a16:creationId xmlns:a16="http://schemas.microsoft.com/office/drawing/2014/main" id="{858F55B2-6428-C534-0ADD-87CDE0DEF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33" y="1336850"/>
            <a:ext cx="3019461" cy="34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87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4805075" y="1469900"/>
            <a:ext cx="3636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Kefi Bakehouse</a:t>
            </a:r>
            <a:endParaRPr/>
          </a:p>
        </p:txBody>
      </p:sp>
      <p:cxnSp>
        <p:nvCxnSpPr>
          <p:cNvPr id="261" name="Google Shape;261;p45"/>
          <p:cNvCxnSpPr/>
          <p:nvPr/>
        </p:nvCxnSpPr>
        <p:spPr>
          <a:xfrm>
            <a:off x="5041000" y="2068550"/>
            <a:ext cx="415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45"/>
          <p:cNvSpPr txBox="1">
            <a:spLocks noGrp="1"/>
          </p:cNvSpPr>
          <p:nvPr>
            <p:ph type="subTitle" idx="1"/>
          </p:nvPr>
        </p:nvSpPr>
        <p:spPr>
          <a:xfrm>
            <a:off x="4805075" y="2182700"/>
            <a:ext cx="3636000" cy="18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 rtl="0" fontAlgn="base">
              <a:buNone/>
            </a:pPr>
            <a:r>
              <a:rPr lang="en-US"/>
              <a:t>Founded in 2020 in Hyderabad, India</a:t>
            </a:r>
          </a:p>
          <a:p>
            <a:pPr marL="139700" indent="0" algn="l" rtl="0" fontAlgn="base">
              <a:buNone/>
            </a:pPr>
            <a:endParaRPr lang="en-US"/>
          </a:p>
          <a:p>
            <a:pPr marL="139700" indent="0" algn="l" rtl="0" fontAlgn="base">
              <a:buNone/>
            </a:pPr>
            <a:r>
              <a:rPr lang="en-US"/>
              <a:t>It is a homemade custom cake and dessert shop specializing in creating personalized cakes and desserts that cater to the unique requirements of the client for every celebration. </a:t>
            </a:r>
          </a:p>
        </p:txBody>
      </p:sp>
      <p:pic>
        <p:nvPicPr>
          <p:cNvPr id="3" name="WhatsApp Video 2024-04-23 at 15.52.45_d4b3c191">
            <a:hlinkClick r:id="" action="ppaction://media"/>
            <a:extLst>
              <a:ext uri="{FF2B5EF4-FFF2-40B4-BE49-F238E27FC236}">
                <a16:creationId xmlns:a16="http://schemas.microsoft.com/office/drawing/2014/main" id="{CB9C954D-8B12-CB58-B92D-6E5C58D93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417" y="133350"/>
            <a:ext cx="3048000" cy="4876800"/>
          </a:xfrm>
          <a:prstGeom prst="rect">
            <a:avLst/>
          </a:prstGeom>
        </p:spPr>
      </p:pic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ED671071-3E8D-F70D-1C19-089445E56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397" y="-18753"/>
            <a:ext cx="1355603" cy="13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7780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>
            <a:spLocks noGrp="1"/>
          </p:cNvSpPr>
          <p:nvPr>
            <p:ph type="title" idx="8"/>
          </p:nvPr>
        </p:nvSpPr>
        <p:spPr>
          <a:xfrm>
            <a:off x="720000" y="539496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 Overview</a:t>
            </a:r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title" idx="4"/>
          </p:nvPr>
        </p:nvSpPr>
        <p:spPr>
          <a:xfrm>
            <a:off x="1539242" y="3153451"/>
            <a:ext cx="834915" cy="2741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C3E50"/>
                </a:solidFill>
              </a:rPr>
              <a:t>Goal</a:t>
            </a:r>
          </a:p>
        </p:txBody>
      </p:sp>
      <p:sp>
        <p:nvSpPr>
          <p:cNvPr id="323" name="Google Shape;323;p49"/>
          <p:cNvSpPr txBox="1">
            <a:spLocks noGrp="1"/>
          </p:cNvSpPr>
          <p:nvPr>
            <p:ph type="subTitle" idx="5"/>
          </p:nvPr>
        </p:nvSpPr>
        <p:spPr>
          <a:xfrm>
            <a:off x="720000" y="3579274"/>
            <a:ext cx="2420100" cy="10247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find out whether our hypothesis about the muted color theme being preferred by the target audience is indeed valid.</a:t>
            </a:r>
          </a:p>
        </p:txBody>
      </p:sp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1279682" y="1339874"/>
            <a:ext cx="1354792" cy="32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C3E50"/>
                </a:solidFill>
              </a:rPr>
              <a:t>Objective</a:t>
            </a:r>
          </a:p>
        </p:txBody>
      </p:sp>
      <p:sp>
        <p:nvSpPr>
          <p:cNvPr id="325" name="Google Shape;325;p49"/>
          <p:cNvSpPr txBox="1">
            <a:spLocks noGrp="1"/>
          </p:cNvSpPr>
          <p:nvPr>
            <p:ph type="subTitle" idx="1"/>
          </p:nvPr>
        </p:nvSpPr>
        <p:spPr>
          <a:xfrm>
            <a:off x="720000" y="1742589"/>
            <a:ext cx="2399000" cy="9478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effectively evaluate the performance of two ad variations, using A/B testing</a:t>
            </a:r>
          </a:p>
        </p:txBody>
      </p:sp>
      <p:sp>
        <p:nvSpPr>
          <p:cNvPr id="326" name="Google Shape;326;p49"/>
          <p:cNvSpPr txBox="1">
            <a:spLocks noGrp="1"/>
          </p:cNvSpPr>
          <p:nvPr>
            <p:ph type="title" idx="2"/>
          </p:nvPr>
        </p:nvSpPr>
        <p:spPr>
          <a:xfrm>
            <a:off x="6519534" y="1367135"/>
            <a:ext cx="1524335" cy="268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C3E50"/>
                </a:solidFill>
              </a:rPr>
              <a:t>Timeframe</a:t>
            </a:r>
          </a:p>
        </p:txBody>
      </p:sp>
      <p:sp>
        <p:nvSpPr>
          <p:cNvPr id="327" name="Google Shape;327;p49"/>
          <p:cNvSpPr txBox="1">
            <a:spLocks noGrp="1"/>
          </p:cNvSpPr>
          <p:nvPr>
            <p:ph type="subTitle" idx="3"/>
          </p:nvPr>
        </p:nvSpPr>
        <p:spPr>
          <a:xfrm>
            <a:off x="6025000" y="1832723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Date: April 18, 2024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 Date: April 23, 2024</a:t>
            </a:r>
          </a:p>
        </p:txBody>
      </p:sp>
      <p:sp>
        <p:nvSpPr>
          <p:cNvPr id="328" name="Google Shape;328;p49"/>
          <p:cNvSpPr txBox="1">
            <a:spLocks noGrp="1"/>
          </p:cNvSpPr>
          <p:nvPr>
            <p:ph type="title" idx="6"/>
          </p:nvPr>
        </p:nvSpPr>
        <p:spPr>
          <a:xfrm>
            <a:off x="6640762" y="3142937"/>
            <a:ext cx="1281881" cy="2734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C3E50"/>
                </a:solidFill>
              </a:rPr>
              <a:t>Platform</a:t>
            </a:r>
          </a:p>
        </p:txBody>
      </p:sp>
      <p:sp>
        <p:nvSpPr>
          <p:cNvPr id="329" name="Google Shape;329;p49"/>
          <p:cNvSpPr txBox="1">
            <a:spLocks noGrp="1"/>
          </p:cNvSpPr>
          <p:nvPr>
            <p:ph type="subTitle" idx="7"/>
          </p:nvPr>
        </p:nvSpPr>
        <p:spPr>
          <a:xfrm>
            <a:off x="5950150" y="3512469"/>
            <a:ext cx="2553600" cy="829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ads were deployed on Instagram using the platform's Ad Manager</a:t>
            </a:r>
          </a:p>
        </p:txBody>
      </p:sp>
      <p:cxnSp>
        <p:nvCxnSpPr>
          <p:cNvPr id="331" name="Google Shape;331;p49"/>
          <p:cNvCxnSpPr/>
          <p:nvPr/>
        </p:nvCxnSpPr>
        <p:spPr>
          <a:xfrm>
            <a:off x="754750" y="1723493"/>
            <a:ext cx="24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49"/>
          <p:cNvCxnSpPr/>
          <p:nvPr/>
        </p:nvCxnSpPr>
        <p:spPr>
          <a:xfrm>
            <a:off x="6025000" y="1750992"/>
            <a:ext cx="24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49"/>
          <p:cNvCxnSpPr/>
          <p:nvPr/>
        </p:nvCxnSpPr>
        <p:spPr>
          <a:xfrm>
            <a:off x="715100" y="3503075"/>
            <a:ext cx="24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9"/>
          <p:cNvCxnSpPr/>
          <p:nvPr/>
        </p:nvCxnSpPr>
        <p:spPr>
          <a:xfrm>
            <a:off x="5985350" y="3503075"/>
            <a:ext cx="24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Free Goal And Target SVG, PNG Icon, Symbol. Download Image.">
            <a:extLst>
              <a:ext uri="{FF2B5EF4-FFF2-40B4-BE49-F238E27FC236}">
                <a16:creationId xmlns:a16="http://schemas.microsoft.com/office/drawing/2014/main" id="{1F9D598B-8FDD-BAB8-9028-4CE33C93D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57" y="1225088"/>
            <a:ext cx="484800" cy="4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al Icon Png - Goals Clipart Black And White, Transparent Png - vhv">
            <a:extLst>
              <a:ext uri="{FF2B5EF4-FFF2-40B4-BE49-F238E27FC236}">
                <a16:creationId xmlns:a16="http://schemas.microsoft.com/office/drawing/2014/main" id="{7B722E7F-E60F-03FD-C792-7BFB94D4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50" y="3114179"/>
            <a:ext cx="342248" cy="3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meline - Free time and date icons">
            <a:extLst>
              <a:ext uri="{FF2B5EF4-FFF2-40B4-BE49-F238E27FC236}">
                <a16:creationId xmlns:a16="http://schemas.microsoft.com/office/drawing/2014/main" id="{9D5EB98F-4E8B-355F-C1D8-4365CB5AE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001" y="1313097"/>
            <a:ext cx="436208" cy="4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Instagram (IG) Logo in SVG Vector or PNG File Format - Logo.wine">
            <a:extLst>
              <a:ext uri="{FF2B5EF4-FFF2-40B4-BE49-F238E27FC236}">
                <a16:creationId xmlns:a16="http://schemas.microsoft.com/office/drawing/2014/main" id="{2EA43DA1-D331-864E-45FC-F3708FD11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465" y="3056223"/>
            <a:ext cx="727202" cy="4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ECB8463-B96F-38E7-D3FB-D19A38CCB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715" r="16240" b="3740"/>
          <a:stretch/>
        </p:blipFill>
        <p:spPr bwMode="auto">
          <a:xfrm>
            <a:off x="3513352" y="1413175"/>
            <a:ext cx="2117296" cy="34805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E76526AF-6202-5E2B-99EA-A53561413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8397" y="-18753"/>
            <a:ext cx="1355603" cy="13556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679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2" name="Google Shape;689;p64">
            <a:extLst>
              <a:ext uri="{FF2B5EF4-FFF2-40B4-BE49-F238E27FC236}">
                <a16:creationId xmlns:a16="http://schemas.microsoft.com/office/drawing/2014/main" id="{A874C0E2-1091-A2A8-6C2A-D34582314436}"/>
              </a:ext>
            </a:extLst>
          </p:cNvPr>
          <p:cNvSpPr txBox="1"/>
          <p:nvPr/>
        </p:nvSpPr>
        <p:spPr>
          <a:xfrm>
            <a:off x="1568350" y="1439228"/>
            <a:ext cx="1378527" cy="3557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2C3E50"/>
                </a:solidFill>
                <a:latin typeface="Abril Fatface"/>
                <a:ea typeface="Abril Fatface"/>
                <a:cs typeface="Abril Fatface"/>
                <a:sym typeface="Abril Fatface"/>
              </a:rPr>
              <a:t>Location</a:t>
            </a:r>
          </a:p>
        </p:txBody>
      </p:sp>
      <p:sp>
        <p:nvSpPr>
          <p:cNvPr id="3" name="Google Shape;690;p64">
            <a:extLst>
              <a:ext uri="{FF2B5EF4-FFF2-40B4-BE49-F238E27FC236}">
                <a16:creationId xmlns:a16="http://schemas.microsoft.com/office/drawing/2014/main" id="{8BC7286D-C451-371B-3E99-B4C536220E3E}"/>
              </a:ext>
            </a:extLst>
          </p:cNvPr>
          <p:cNvSpPr txBox="1"/>
          <p:nvPr/>
        </p:nvSpPr>
        <p:spPr>
          <a:xfrm>
            <a:off x="3571200" y="1360675"/>
            <a:ext cx="19947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 and around Hyderabad, India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Google Shape;691;p64">
            <a:extLst>
              <a:ext uri="{FF2B5EF4-FFF2-40B4-BE49-F238E27FC236}">
                <a16:creationId xmlns:a16="http://schemas.microsoft.com/office/drawing/2014/main" id="{0939C47D-50C5-3040-E604-33435E73129A}"/>
              </a:ext>
            </a:extLst>
          </p:cNvPr>
          <p:cNvSpPr txBox="1"/>
          <p:nvPr/>
        </p:nvSpPr>
        <p:spPr>
          <a:xfrm>
            <a:off x="1568350" y="2262199"/>
            <a:ext cx="1378527" cy="3557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2C3E50"/>
                </a:solidFill>
                <a:latin typeface="Abril Fatface"/>
                <a:ea typeface="Abril Fatface"/>
                <a:cs typeface="Abril Fatface"/>
                <a:sym typeface="Abril Fatface"/>
              </a:rPr>
              <a:t>Age</a:t>
            </a:r>
          </a:p>
        </p:txBody>
      </p:sp>
      <p:sp>
        <p:nvSpPr>
          <p:cNvPr id="5" name="Google Shape;692;p64">
            <a:extLst>
              <a:ext uri="{FF2B5EF4-FFF2-40B4-BE49-F238E27FC236}">
                <a16:creationId xmlns:a16="http://schemas.microsoft.com/office/drawing/2014/main" id="{A3F95DE3-09CB-EC17-20B3-17BFB092742A}"/>
              </a:ext>
            </a:extLst>
          </p:cNvPr>
          <p:cNvSpPr txBox="1"/>
          <p:nvPr/>
        </p:nvSpPr>
        <p:spPr>
          <a:xfrm>
            <a:off x="1568350" y="3085176"/>
            <a:ext cx="1378527" cy="3513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2C3E50"/>
                </a:solidFill>
                <a:latin typeface="Abril Fatface"/>
                <a:ea typeface="Abril Fatface"/>
                <a:cs typeface="Abril Fatface"/>
                <a:sym typeface="Abril Fatface"/>
              </a:rPr>
              <a:t>Income</a:t>
            </a:r>
          </a:p>
        </p:txBody>
      </p:sp>
      <p:cxnSp>
        <p:nvCxnSpPr>
          <p:cNvPr id="6" name="Google Shape;693;p64">
            <a:extLst>
              <a:ext uri="{FF2B5EF4-FFF2-40B4-BE49-F238E27FC236}">
                <a16:creationId xmlns:a16="http://schemas.microsoft.com/office/drawing/2014/main" id="{6031ADB0-84C9-ADA9-B4C3-0B1BDF0EFDD0}"/>
              </a:ext>
            </a:extLst>
          </p:cNvPr>
          <p:cNvCxnSpPr>
            <a:cxnSpLocks/>
            <a:stCxn id="2" idx="1"/>
            <a:endCxn id="4" idx="1"/>
          </p:cNvCxnSpPr>
          <p:nvPr/>
        </p:nvCxnSpPr>
        <p:spPr>
          <a:xfrm>
            <a:off x="1568350" y="1617093"/>
            <a:ext cx="0" cy="8229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694;p64">
            <a:extLst>
              <a:ext uri="{FF2B5EF4-FFF2-40B4-BE49-F238E27FC236}">
                <a16:creationId xmlns:a16="http://schemas.microsoft.com/office/drawing/2014/main" id="{3C2036E9-A68D-52E4-B53B-5CBCD7D67C6C}"/>
              </a:ext>
            </a:extLst>
          </p:cNvPr>
          <p:cNvSpPr txBox="1"/>
          <p:nvPr/>
        </p:nvSpPr>
        <p:spPr>
          <a:xfrm>
            <a:off x="3571201" y="2244030"/>
            <a:ext cx="1173982" cy="39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22-45 years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695;p64">
            <a:extLst>
              <a:ext uri="{FF2B5EF4-FFF2-40B4-BE49-F238E27FC236}">
                <a16:creationId xmlns:a16="http://schemas.microsoft.com/office/drawing/2014/main" id="{BBA63715-F72D-8FED-2138-E47EED584C1E}"/>
              </a:ext>
            </a:extLst>
          </p:cNvPr>
          <p:cNvSpPr txBox="1"/>
          <p:nvPr/>
        </p:nvSpPr>
        <p:spPr>
          <a:xfrm>
            <a:off x="3571200" y="2998835"/>
            <a:ext cx="19887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Upper-middle to higher economic class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" name="Google Shape;696;p64">
            <a:extLst>
              <a:ext uri="{FF2B5EF4-FFF2-40B4-BE49-F238E27FC236}">
                <a16:creationId xmlns:a16="http://schemas.microsoft.com/office/drawing/2014/main" id="{0143D923-F837-544C-F042-72E415F418F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946877" y="1617093"/>
            <a:ext cx="624323" cy="26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" name="Google Shape;697;p64">
            <a:extLst>
              <a:ext uri="{FF2B5EF4-FFF2-40B4-BE49-F238E27FC236}">
                <a16:creationId xmlns:a16="http://schemas.microsoft.com/office/drawing/2014/main" id="{438C0988-8F30-9CB4-6A5D-2154867E41D7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946877" y="2439062"/>
            <a:ext cx="624324" cy="100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Google Shape;698;p64">
            <a:extLst>
              <a:ext uri="{FF2B5EF4-FFF2-40B4-BE49-F238E27FC236}">
                <a16:creationId xmlns:a16="http://schemas.microsoft.com/office/drawing/2014/main" id="{CE2AFF3C-D987-7B64-E1A3-86827F0546AD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946877" y="3259385"/>
            <a:ext cx="624323" cy="14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699;p64">
            <a:extLst>
              <a:ext uri="{FF2B5EF4-FFF2-40B4-BE49-F238E27FC236}">
                <a16:creationId xmlns:a16="http://schemas.microsoft.com/office/drawing/2014/main" id="{95CB4FE3-5B22-A976-6C24-4D9D197EC495}"/>
              </a:ext>
            </a:extLst>
          </p:cNvPr>
          <p:cNvCxnSpPr>
            <a:cxnSpLocks/>
            <a:stCxn id="4" idx="1"/>
            <a:endCxn id="47" idx="1"/>
          </p:cNvCxnSpPr>
          <p:nvPr/>
        </p:nvCxnSpPr>
        <p:spPr>
          <a:xfrm>
            <a:off x="1568350" y="2440067"/>
            <a:ext cx="5534" cy="16851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864;p86">
            <a:extLst>
              <a:ext uri="{FF2B5EF4-FFF2-40B4-BE49-F238E27FC236}">
                <a16:creationId xmlns:a16="http://schemas.microsoft.com/office/drawing/2014/main" id="{8CB6400B-930C-0028-DF70-E970B1D8EC3A}"/>
              </a:ext>
            </a:extLst>
          </p:cNvPr>
          <p:cNvSpPr/>
          <p:nvPr/>
        </p:nvSpPr>
        <p:spPr>
          <a:xfrm flipH="1">
            <a:off x="929654" y="1412345"/>
            <a:ext cx="272481" cy="37192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12700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Google Shape;692;p64">
            <a:extLst>
              <a:ext uri="{FF2B5EF4-FFF2-40B4-BE49-F238E27FC236}">
                <a16:creationId xmlns:a16="http://schemas.microsoft.com/office/drawing/2014/main" id="{77EAC751-C9D7-75EB-B5E7-952C9BE2D1C1}"/>
              </a:ext>
            </a:extLst>
          </p:cNvPr>
          <p:cNvSpPr txBox="1"/>
          <p:nvPr/>
        </p:nvSpPr>
        <p:spPr>
          <a:xfrm>
            <a:off x="1573884" y="3947277"/>
            <a:ext cx="1384061" cy="355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2C3E50"/>
                </a:solidFill>
                <a:latin typeface="Abril Fatface"/>
                <a:ea typeface="Abril Fatface"/>
                <a:cs typeface="Abril Fatface"/>
                <a:sym typeface="Abril Fatface"/>
              </a:rPr>
              <a:t>Preference</a:t>
            </a:r>
          </a:p>
        </p:txBody>
      </p:sp>
      <p:grpSp>
        <p:nvGrpSpPr>
          <p:cNvPr id="49" name="Google Shape;11138;p94">
            <a:extLst>
              <a:ext uri="{FF2B5EF4-FFF2-40B4-BE49-F238E27FC236}">
                <a16:creationId xmlns:a16="http://schemas.microsoft.com/office/drawing/2014/main" id="{66F4CA6F-7E17-455C-0115-20AC69CE33BA}"/>
              </a:ext>
            </a:extLst>
          </p:cNvPr>
          <p:cNvGrpSpPr/>
          <p:nvPr/>
        </p:nvGrpSpPr>
        <p:grpSpPr>
          <a:xfrm>
            <a:off x="836262" y="2220865"/>
            <a:ext cx="422752" cy="452346"/>
            <a:chOff x="7594288" y="2415259"/>
            <a:chExt cx="279513" cy="355735"/>
          </a:xfrm>
        </p:grpSpPr>
        <p:sp>
          <p:nvSpPr>
            <p:cNvPr id="50" name="Google Shape;11139;p94">
              <a:extLst>
                <a:ext uri="{FF2B5EF4-FFF2-40B4-BE49-F238E27FC236}">
                  <a16:creationId xmlns:a16="http://schemas.microsoft.com/office/drawing/2014/main" id="{07EEC8F1-6028-EC0C-9EA1-BA1F19B8EED2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1" name="Google Shape;11140;p94">
              <a:extLst>
                <a:ext uri="{FF2B5EF4-FFF2-40B4-BE49-F238E27FC236}">
                  <a16:creationId xmlns:a16="http://schemas.microsoft.com/office/drawing/2014/main" id="{51E48FC4-4B3C-A5F0-2DD0-0395ABA2FB8C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2" name="Google Shape;11141;p94">
              <a:extLst>
                <a:ext uri="{FF2B5EF4-FFF2-40B4-BE49-F238E27FC236}">
                  <a16:creationId xmlns:a16="http://schemas.microsoft.com/office/drawing/2014/main" id="{339E0340-774B-0623-754B-8B14F6CBED61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" name="Google Shape;11142;p94">
              <a:extLst>
                <a:ext uri="{FF2B5EF4-FFF2-40B4-BE49-F238E27FC236}">
                  <a16:creationId xmlns:a16="http://schemas.microsoft.com/office/drawing/2014/main" id="{88D475E9-CFC4-4CA4-6F8E-1E742B2B73F0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" name="Google Shape;11143;p94">
              <a:extLst>
                <a:ext uri="{FF2B5EF4-FFF2-40B4-BE49-F238E27FC236}">
                  <a16:creationId xmlns:a16="http://schemas.microsoft.com/office/drawing/2014/main" id="{855B76BC-C536-9BFD-528F-5AD218E7B572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" name="Google Shape;11144;p94">
              <a:extLst>
                <a:ext uri="{FF2B5EF4-FFF2-40B4-BE49-F238E27FC236}">
                  <a16:creationId xmlns:a16="http://schemas.microsoft.com/office/drawing/2014/main" id="{F9C18524-EF57-531D-A844-0CEFE1221BD9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 w="9525"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oogle Shape;9383;p91">
            <a:extLst>
              <a:ext uri="{FF2B5EF4-FFF2-40B4-BE49-F238E27FC236}">
                <a16:creationId xmlns:a16="http://schemas.microsoft.com/office/drawing/2014/main" id="{F069A0E4-BC95-F361-99E1-472FE3FD9530}"/>
              </a:ext>
            </a:extLst>
          </p:cNvPr>
          <p:cNvGrpSpPr/>
          <p:nvPr/>
        </p:nvGrpSpPr>
        <p:grpSpPr>
          <a:xfrm>
            <a:off x="816619" y="2998175"/>
            <a:ext cx="476034" cy="418062"/>
            <a:chOff x="7390435" y="3680868"/>
            <a:chExt cx="372073" cy="355244"/>
          </a:xfrm>
        </p:grpSpPr>
        <p:sp>
          <p:nvSpPr>
            <p:cNvPr id="57" name="Google Shape;9384;p91">
              <a:extLst>
                <a:ext uri="{FF2B5EF4-FFF2-40B4-BE49-F238E27FC236}">
                  <a16:creationId xmlns:a16="http://schemas.microsoft.com/office/drawing/2014/main" id="{F96F5231-80DD-4078-4B5A-382BC2683A47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8" name="Google Shape;9385;p91">
              <a:extLst>
                <a:ext uri="{FF2B5EF4-FFF2-40B4-BE49-F238E27FC236}">
                  <a16:creationId xmlns:a16="http://schemas.microsoft.com/office/drawing/2014/main" id="{6AE7FE9D-3070-469A-2601-2BE0465CC5E9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9" name="Google Shape;9386;p91">
              <a:extLst>
                <a:ext uri="{FF2B5EF4-FFF2-40B4-BE49-F238E27FC236}">
                  <a16:creationId xmlns:a16="http://schemas.microsoft.com/office/drawing/2014/main" id="{5D464218-9F82-DFF5-8EED-BA5F8BDCB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0" name="Google Shape;9387;p91">
              <a:extLst>
                <a:ext uri="{FF2B5EF4-FFF2-40B4-BE49-F238E27FC236}">
                  <a16:creationId xmlns:a16="http://schemas.microsoft.com/office/drawing/2014/main" id="{573376E4-2C29-80A8-DA78-1DA0387E84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1" name="Google Shape;9388;p91">
              <a:extLst>
                <a:ext uri="{FF2B5EF4-FFF2-40B4-BE49-F238E27FC236}">
                  <a16:creationId xmlns:a16="http://schemas.microsoft.com/office/drawing/2014/main" id="{56794E47-2B6D-F415-63EF-29E13C2C62A6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2" name="Google Shape;9389;p91">
              <a:extLst>
                <a:ext uri="{FF2B5EF4-FFF2-40B4-BE49-F238E27FC236}">
                  <a16:creationId xmlns:a16="http://schemas.microsoft.com/office/drawing/2014/main" id="{8E1572FC-CB2A-0CD1-F97F-3179F8631506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2C3E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98" name="Google Shape;1262;p78">
            <a:extLst>
              <a:ext uri="{FF2B5EF4-FFF2-40B4-BE49-F238E27FC236}">
                <a16:creationId xmlns:a16="http://schemas.microsoft.com/office/drawing/2014/main" id="{8BEC4D66-9DE6-232A-21CF-D43C3FAFD6EF}"/>
              </a:ext>
            </a:extLst>
          </p:cNvPr>
          <p:cNvGrpSpPr/>
          <p:nvPr/>
        </p:nvGrpSpPr>
        <p:grpSpPr>
          <a:xfrm>
            <a:off x="834446" y="3883731"/>
            <a:ext cx="427151" cy="418063"/>
            <a:chOff x="9707895" y="1477886"/>
            <a:chExt cx="577851" cy="574638"/>
          </a:xfrm>
        </p:grpSpPr>
        <p:sp>
          <p:nvSpPr>
            <p:cNvPr id="199" name="Google Shape;1263;p78">
              <a:extLst>
                <a:ext uri="{FF2B5EF4-FFF2-40B4-BE49-F238E27FC236}">
                  <a16:creationId xmlns:a16="http://schemas.microsoft.com/office/drawing/2014/main" id="{631B7A7A-1728-7275-56B9-9F303093AFC6}"/>
                </a:ext>
              </a:extLst>
            </p:cNvPr>
            <p:cNvSpPr/>
            <p:nvPr/>
          </p:nvSpPr>
          <p:spPr>
            <a:xfrm>
              <a:off x="10201819" y="1506914"/>
              <a:ext cx="29859" cy="25760"/>
            </a:xfrm>
            <a:custGeom>
              <a:avLst/>
              <a:gdLst/>
              <a:ahLst/>
              <a:cxnLst/>
              <a:rect l="l" t="t" r="r" b="b"/>
              <a:pathLst>
                <a:path w="539" h="465" extrusionOk="0">
                  <a:moveTo>
                    <a:pt x="375" y="1"/>
                  </a:moveTo>
                  <a:cubicBezTo>
                    <a:pt x="336" y="1"/>
                    <a:pt x="300" y="13"/>
                    <a:pt x="277" y="37"/>
                  </a:cubicBezTo>
                  <a:lnTo>
                    <a:pt x="110" y="203"/>
                  </a:lnTo>
                  <a:cubicBezTo>
                    <a:pt x="0" y="313"/>
                    <a:pt x="101" y="465"/>
                    <a:pt x="218" y="465"/>
                  </a:cubicBezTo>
                  <a:cubicBezTo>
                    <a:pt x="254" y="465"/>
                    <a:pt x="291" y="451"/>
                    <a:pt x="324" y="418"/>
                  </a:cubicBezTo>
                  <a:lnTo>
                    <a:pt x="491" y="251"/>
                  </a:lnTo>
                  <a:cubicBezTo>
                    <a:pt x="538" y="203"/>
                    <a:pt x="538" y="84"/>
                    <a:pt x="491" y="37"/>
                  </a:cubicBezTo>
                  <a:cubicBezTo>
                    <a:pt x="455" y="13"/>
                    <a:pt x="413" y="1"/>
                    <a:pt x="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0" name="Google Shape;1264;p78">
              <a:extLst>
                <a:ext uri="{FF2B5EF4-FFF2-40B4-BE49-F238E27FC236}">
                  <a16:creationId xmlns:a16="http://schemas.microsoft.com/office/drawing/2014/main" id="{B35D0664-56A2-811E-B900-73D9181B160B}"/>
                </a:ext>
              </a:extLst>
            </p:cNvPr>
            <p:cNvSpPr/>
            <p:nvPr/>
          </p:nvSpPr>
          <p:spPr>
            <a:xfrm>
              <a:off x="10036347" y="1874366"/>
              <a:ext cx="42268" cy="28087"/>
            </a:xfrm>
            <a:custGeom>
              <a:avLst/>
              <a:gdLst/>
              <a:ahLst/>
              <a:cxnLst/>
              <a:rect l="l" t="t" r="r" b="b"/>
              <a:pathLst>
                <a:path w="763" h="507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3" y="465"/>
                    <a:pt x="78" y="506"/>
                    <a:pt x="144" y="506"/>
                  </a:cubicBezTo>
                  <a:cubicBezTo>
                    <a:pt x="209" y="506"/>
                    <a:pt x="275" y="465"/>
                    <a:pt x="287" y="381"/>
                  </a:cubicBezTo>
                  <a:cubicBezTo>
                    <a:pt x="299" y="334"/>
                    <a:pt x="340" y="310"/>
                    <a:pt x="382" y="310"/>
                  </a:cubicBezTo>
                  <a:cubicBezTo>
                    <a:pt x="424" y="310"/>
                    <a:pt x="465" y="334"/>
                    <a:pt x="477" y="381"/>
                  </a:cubicBezTo>
                  <a:cubicBezTo>
                    <a:pt x="501" y="465"/>
                    <a:pt x="567" y="506"/>
                    <a:pt x="629" y="506"/>
                  </a:cubicBezTo>
                  <a:cubicBezTo>
                    <a:pt x="692" y="506"/>
                    <a:pt x="751" y="46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1" name="Google Shape;1265;p78">
              <a:extLst>
                <a:ext uri="{FF2B5EF4-FFF2-40B4-BE49-F238E27FC236}">
                  <a16:creationId xmlns:a16="http://schemas.microsoft.com/office/drawing/2014/main" id="{DB2E8F37-A013-D1B8-5EB0-280DBBDCD6B8}"/>
                </a:ext>
              </a:extLst>
            </p:cNvPr>
            <p:cNvSpPr/>
            <p:nvPr/>
          </p:nvSpPr>
          <p:spPr>
            <a:xfrm>
              <a:off x="10045598" y="1957240"/>
              <a:ext cx="46257" cy="27976"/>
            </a:xfrm>
            <a:custGeom>
              <a:avLst/>
              <a:gdLst/>
              <a:ahLst/>
              <a:cxnLst/>
              <a:rect l="l" t="t" r="r" b="b"/>
              <a:pathLst>
                <a:path w="835" h="505" extrusionOk="0">
                  <a:moveTo>
                    <a:pt x="422" y="1"/>
                  </a:moveTo>
                  <a:cubicBezTo>
                    <a:pt x="241" y="1"/>
                    <a:pt x="62" y="114"/>
                    <a:pt x="24" y="338"/>
                  </a:cubicBezTo>
                  <a:cubicBezTo>
                    <a:pt x="1" y="409"/>
                    <a:pt x="48" y="481"/>
                    <a:pt x="144" y="505"/>
                  </a:cubicBezTo>
                  <a:lnTo>
                    <a:pt x="167" y="505"/>
                  </a:lnTo>
                  <a:cubicBezTo>
                    <a:pt x="239" y="505"/>
                    <a:pt x="310" y="457"/>
                    <a:pt x="310" y="385"/>
                  </a:cubicBezTo>
                  <a:cubicBezTo>
                    <a:pt x="334" y="338"/>
                    <a:pt x="382" y="314"/>
                    <a:pt x="429" y="314"/>
                  </a:cubicBezTo>
                  <a:cubicBezTo>
                    <a:pt x="438" y="310"/>
                    <a:pt x="446" y="308"/>
                    <a:pt x="453" y="308"/>
                  </a:cubicBezTo>
                  <a:cubicBezTo>
                    <a:pt x="486" y="308"/>
                    <a:pt x="505" y="347"/>
                    <a:pt x="525" y="385"/>
                  </a:cubicBezTo>
                  <a:cubicBezTo>
                    <a:pt x="544" y="444"/>
                    <a:pt x="596" y="487"/>
                    <a:pt x="667" y="487"/>
                  </a:cubicBezTo>
                  <a:cubicBezTo>
                    <a:pt x="682" y="487"/>
                    <a:pt x="698" y="485"/>
                    <a:pt x="715" y="481"/>
                  </a:cubicBezTo>
                  <a:cubicBezTo>
                    <a:pt x="787" y="457"/>
                    <a:pt x="834" y="362"/>
                    <a:pt x="810" y="290"/>
                  </a:cubicBezTo>
                  <a:cubicBezTo>
                    <a:pt x="753" y="96"/>
                    <a:pt x="587" y="1"/>
                    <a:pt x="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2" name="Google Shape;1266;p78">
              <a:extLst>
                <a:ext uri="{FF2B5EF4-FFF2-40B4-BE49-F238E27FC236}">
                  <a16:creationId xmlns:a16="http://schemas.microsoft.com/office/drawing/2014/main" id="{4723A5B8-DE22-E41A-50C2-55FD502757E4}"/>
                </a:ext>
              </a:extLst>
            </p:cNvPr>
            <p:cNvSpPr/>
            <p:nvPr/>
          </p:nvSpPr>
          <p:spPr>
            <a:xfrm>
              <a:off x="10098392" y="1905333"/>
              <a:ext cx="46423" cy="28474"/>
            </a:xfrm>
            <a:custGeom>
              <a:avLst/>
              <a:gdLst/>
              <a:ahLst/>
              <a:cxnLst/>
              <a:rect l="l" t="t" r="r" b="b"/>
              <a:pathLst>
                <a:path w="838" h="514" extrusionOk="0">
                  <a:moveTo>
                    <a:pt x="405" y="1"/>
                  </a:moveTo>
                  <a:cubicBezTo>
                    <a:pt x="226" y="1"/>
                    <a:pt x="48" y="108"/>
                    <a:pt x="0" y="322"/>
                  </a:cubicBezTo>
                  <a:cubicBezTo>
                    <a:pt x="0" y="418"/>
                    <a:pt x="48" y="489"/>
                    <a:pt x="119" y="513"/>
                  </a:cubicBezTo>
                  <a:lnTo>
                    <a:pt x="167" y="513"/>
                  </a:lnTo>
                  <a:cubicBezTo>
                    <a:pt x="238" y="513"/>
                    <a:pt x="286" y="465"/>
                    <a:pt x="310" y="394"/>
                  </a:cubicBezTo>
                  <a:cubicBezTo>
                    <a:pt x="310" y="346"/>
                    <a:pt x="357" y="298"/>
                    <a:pt x="405" y="298"/>
                  </a:cubicBezTo>
                  <a:cubicBezTo>
                    <a:pt x="453" y="298"/>
                    <a:pt x="500" y="346"/>
                    <a:pt x="524" y="394"/>
                  </a:cubicBezTo>
                  <a:cubicBezTo>
                    <a:pt x="534" y="475"/>
                    <a:pt x="597" y="513"/>
                    <a:pt x="661" y="513"/>
                  </a:cubicBezTo>
                  <a:cubicBezTo>
                    <a:pt x="747" y="513"/>
                    <a:pt x="837" y="445"/>
                    <a:pt x="810" y="322"/>
                  </a:cubicBezTo>
                  <a:cubicBezTo>
                    <a:pt x="762" y="108"/>
                    <a:pt x="584" y="1"/>
                    <a:pt x="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3" name="Google Shape;1267;p78">
              <a:extLst>
                <a:ext uri="{FF2B5EF4-FFF2-40B4-BE49-F238E27FC236}">
                  <a16:creationId xmlns:a16="http://schemas.microsoft.com/office/drawing/2014/main" id="{FB4E3C2C-9EAF-147E-8C94-463822FA6B3D}"/>
                </a:ext>
              </a:extLst>
            </p:cNvPr>
            <p:cNvSpPr/>
            <p:nvPr/>
          </p:nvSpPr>
          <p:spPr>
            <a:xfrm>
              <a:off x="9999452" y="1912590"/>
              <a:ext cx="44872" cy="26480"/>
            </a:xfrm>
            <a:custGeom>
              <a:avLst/>
              <a:gdLst/>
              <a:ahLst/>
              <a:cxnLst/>
              <a:rect l="l" t="t" r="r" b="b"/>
              <a:pathLst>
                <a:path w="810" h="478" extrusionOk="0">
                  <a:moveTo>
                    <a:pt x="405" y="1"/>
                  </a:moveTo>
                  <a:cubicBezTo>
                    <a:pt x="238" y="1"/>
                    <a:pt x="72" y="120"/>
                    <a:pt x="24" y="287"/>
                  </a:cubicBezTo>
                  <a:cubicBezTo>
                    <a:pt x="0" y="382"/>
                    <a:pt x="48" y="453"/>
                    <a:pt x="119" y="477"/>
                  </a:cubicBezTo>
                  <a:lnTo>
                    <a:pt x="167" y="477"/>
                  </a:lnTo>
                  <a:cubicBezTo>
                    <a:pt x="238" y="477"/>
                    <a:pt x="286" y="453"/>
                    <a:pt x="310" y="382"/>
                  </a:cubicBezTo>
                  <a:cubicBezTo>
                    <a:pt x="323" y="328"/>
                    <a:pt x="374" y="297"/>
                    <a:pt x="420" y="297"/>
                  </a:cubicBezTo>
                  <a:cubicBezTo>
                    <a:pt x="456" y="297"/>
                    <a:pt x="490" y="316"/>
                    <a:pt x="500" y="358"/>
                  </a:cubicBezTo>
                  <a:cubicBezTo>
                    <a:pt x="535" y="409"/>
                    <a:pt x="594" y="449"/>
                    <a:pt x="651" y="449"/>
                  </a:cubicBezTo>
                  <a:cubicBezTo>
                    <a:pt x="673" y="449"/>
                    <a:pt x="695" y="443"/>
                    <a:pt x="715" y="429"/>
                  </a:cubicBezTo>
                  <a:cubicBezTo>
                    <a:pt x="786" y="382"/>
                    <a:pt x="810" y="310"/>
                    <a:pt x="786" y="239"/>
                  </a:cubicBezTo>
                  <a:cubicBezTo>
                    <a:pt x="715" y="96"/>
                    <a:pt x="572" y="1"/>
                    <a:pt x="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4" name="Google Shape;1268;p78">
              <a:extLst>
                <a:ext uri="{FF2B5EF4-FFF2-40B4-BE49-F238E27FC236}">
                  <a16:creationId xmlns:a16="http://schemas.microsoft.com/office/drawing/2014/main" id="{F7759437-DB9D-3511-1619-61DD57D24781}"/>
                </a:ext>
              </a:extLst>
            </p:cNvPr>
            <p:cNvSpPr/>
            <p:nvPr/>
          </p:nvSpPr>
          <p:spPr>
            <a:xfrm>
              <a:off x="9707895" y="1477886"/>
              <a:ext cx="577851" cy="574638"/>
            </a:xfrm>
            <a:custGeom>
              <a:avLst/>
              <a:gdLst/>
              <a:ahLst/>
              <a:cxnLst/>
              <a:rect l="l" t="t" r="r" b="b"/>
              <a:pathLst>
                <a:path w="10431" h="10373" extrusionOk="0">
                  <a:moveTo>
                    <a:pt x="9347" y="305"/>
                  </a:moveTo>
                  <a:cubicBezTo>
                    <a:pt x="9431" y="305"/>
                    <a:pt x="9514" y="334"/>
                    <a:pt x="9574" y="394"/>
                  </a:cubicBezTo>
                  <a:cubicBezTo>
                    <a:pt x="9621" y="465"/>
                    <a:pt x="9645" y="537"/>
                    <a:pt x="9645" y="632"/>
                  </a:cubicBezTo>
                  <a:cubicBezTo>
                    <a:pt x="9645" y="703"/>
                    <a:pt x="9621" y="799"/>
                    <a:pt x="9550" y="846"/>
                  </a:cubicBezTo>
                  <a:lnTo>
                    <a:pt x="9121" y="1275"/>
                  </a:lnTo>
                  <a:lnTo>
                    <a:pt x="8692" y="846"/>
                  </a:lnTo>
                  <a:lnTo>
                    <a:pt x="9121" y="394"/>
                  </a:lnTo>
                  <a:cubicBezTo>
                    <a:pt x="9181" y="334"/>
                    <a:pt x="9264" y="305"/>
                    <a:pt x="9347" y="305"/>
                  </a:cubicBezTo>
                  <a:close/>
                  <a:moveTo>
                    <a:pt x="8478" y="1061"/>
                  </a:moveTo>
                  <a:lnTo>
                    <a:pt x="8931" y="1489"/>
                  </a:lnTo>
                  <a:lnTo>
                    <a:pt x="7907" y="2490"/>
                  </a:lnTo>
                  <a:lnTo>
                    <a:pt x="7478" y="2085"/>
                  </a:lnTo>
                  <a:lnTo>
                    <a:pt x="8478" y="1061"/>
                  </a:lnTo>
                  <a:close/>
                  <a:moveTo>
                    <a:pt x="7192" y="2204"/>
                  </a:moveTo>
                  <a:lnTo>
                    <a:pt x="7787" y="2799"/>
                  </a:lnTo>
                  <a:lnTo>
                    <a:pt x="7240" y="3347"/>
                  </a:lnTo>
                  <a:lnTo>
                    <a:pt x="6644" y="2751"/>
                  </a:lnTo>
                  <a:lnTo>
                    <a:pt x="7192" y="2204"/>
                  </a:lnTo>
                  <a:close/>
                  <a:moveTo>
                    <a:pt x="5144" y="3633"/>
                  </a:moveTo>
                  <a:lnTo>
                    <a:pt x="3906" y="4228"/>
                  </a:lnTo>
                  <a:cubicBezTo>
                    <a:pt x="3406" y="4442"/>
                    <a:pt x="2953" y="4776"/>
                    <a:pt x="2620" y="5181"/>
                  </a:cubicBezTo>
                  <a:lnTo>
                    <a:pt x="2191" y="5181"/>
                  </a:lnTo>
                  <a:cubicBezTo>
                    <a:pt x="2286" y="5014"/>
                    <a:pt x="2405" y="4847"/>
                    <a:pt x="2572" y="4680"/>
                  </a:cubicBezTo>
                  <a:cubicBezTo>
                    <a:pt x="2834" y="4395"/>
                    <a:pt x="3215" y="4204"/>
                    <a:pt x="3596" y="4133"/>
                  </a:cubicBezTo>
                  <a:lnTo>
                    <a:pt x="3620" y="4133"/>
                  </a:lnTo>
                  <a:lnTo>
                    <a:pt x="5144" y="3633"/>
                  </a:lnTo>
                  <a:close/>
                  <a:moveTo>
                    <a:pt x="5382" y="3871"/>
                  </a:moveTo>
                  <a:lnTo>
                    <a:pt x="4906" y="4204"/>
                  </a:lnTo>
                  <a:cubicBezTo>
                    <a:pt x="4834" y="4252"/>
                    <a:pt x="4834" y="4347"/>
                    <a:pt x="4882" y="4419"/>
                  </a:cubicBezTo>
                  <a:lnTo>
                    <a:pt x="4882" y="4395"/>
                  </a:lnTo>
                  <a:cubicBezTo>
                    <a:pt x="4913" y="4441"/>
                    <a:pt x="4963" y="4467"/>
                    <a:pt x="5015" y="4467"/>
                  </a:cubicBezTo>
                  <a:cubicBezTo>
                    <a:pt x="5043" y="4467"/>
                    <a:pt x="5071" y="4459"/>
                    <a:pt x="5096" y="4442"/>
                  </a:cubicBezTo>
                  <a:lnTo>
                    <a:pt x="5811" y="3942"/>
                  </a:lnTo>
                  <a:lnTo>
                    <a:pt x="4549" y="5204"/>
                  </a:lnTo>
                  <a:lnTo>
                    <a:pt x="4001" y="5204"/>
                  </a:lnTo>
                  <a:cubicBezTo>
                    <a:pt x="4144" y="5085"/>
                    <a:pt x="4287" y="4990"/>
                    <a:pt x="4430" y="4895"/>
                  </a:cubicBezTo>
                  <a:lnTo>
                    <a:pt x="4501" y="4847"/>
                  </a:lnTo>
                  <a:cubicBezTo>
                    <a:pt x="4573" y="4800"/>
                    <a:pt x="4596" y="4704"/>
                    <a:pt x="4549" y="4633"/>
                  </a:cubicBezTo>
                  <a:cubicBezTo>
                    <a:pt x="4519" y="4603"/>
                    <a:pt x="4472" y="4583"/>
                    <a:pt x="4423" y="4583"/>
                  </a:cubicBezTo>
                  <a:cubicBezTo>
                    <a:pt x="4392" y="4583"/>
                    <a:pt x="4362" y="4591"/>
                    <a:pt x="4334" y="4609"/>
                  </a:cubicBezTo>
                  <a:lnTo>
                    <a:pt x="4263" y="4657"/>
                  </a:lnTo>
                  <a:cubicBezTo>
                    <a:pt x="4001" y="4823"/>
                    <a:pt x="3739" y="5014"/>
                    <a:pt x="3525" y="5204"/>
                  </a:cubicBezTo>
                  <a:lnTo>
                    <a:pt x="3001" y="5204"/>
                  </a:lnTo>
                  <a:lnTo>
                    <a:pt x="3025" y="5181"/>
                  </a:lnTo>
                  <a:cubicBezTo>
                    <a:pt x="3310" y="4919"/>
                    <a:pt x="3644" y="4680"/>
                    <a:pt x="4025" y="4538"/>
                  </a:cubicBezTo>
                  <a:lnTo>
                    <a:pt x="5382" y="3871"/>
                  </a:lnTo>
                  <a:close/>
                  <a:moveTo>
                    <a:pt x="6025" y="4157"/>
                  </a:moveTo>
                  <a:lnTo>
                    <a:pt x="5287" y="5204"/>
                  </a:lnTo>
                  <a:lnTo>
                    <a:pt x="4977" y="5204"/>
                  </a:lnTo>
                  <a:lnTo>
                    <a:pt x="6025" y="4157"/>
                  </a:lnTo>
                  <a:close/>
                  <a:moveTo>
                    <a:pt x="6120" y="4561"/>
                  </a:moveTo>
                  <a:lnTo>
                    <a:pt x="5811" y="5204"/>
                  </a:lnTo>
                  <a:lnTo>
                    <a:pt x="5692" y="5204"/>
                  </a:lnTo>
                  <a:lnTo>
                    <a:pt x="6120" y="4561"/>
                  </a:lnTo>
                  <a:close/>
                  <a:moveTo>
                    <a:pt x="6335" y="4823"/>
                  </a:moveTo>
                  <a:lnTo>
                    <a:pt x="6192" y="5204"/>
                  </a:lnTo>
                  <a:lnTo>
                    <a:pt x="6144" y="5204"/>
                  </a:lnTo>
                  <a:lnTo>
                    <a:pt x="6335" y="4823"/>
                  </a:lnTo>
                  <a:close/>
                  <a:moveTo>
                    <a:pt x="7573" y="5014"/>
                  </a:moveTo>
                  <a:cubicBezTo>
                    <a:pt x="7692" y="5014"/>
                    <a:pt x="7787" y="5085"/>
                    <a:pt x="7835" y="5204"/>
                  </a:cubicBezTo>
                  <a:lnTo>
                    <a:pt x="7335" y="5204"/>
                  </a:lnTo>
                  <a:cubicBezTo>
                    <a:pt x="7359" y="5085"/>
                    <a:pt x="7454" y="5014"/>
                    <a:pt x="7573" y="5014"/>
                  </a:cubicBezTo>
                  <a:close/>
                  <a:moveTo>
                    <a:pt x="10050" y="5490"/>
                  </a:moveTo>
                  <a:cubicBezTo>
                    <a:pt x="10074" y="5490"/>
                    <a:pt x="10097" y="5514"/>
                    <a:pt x="10097" y="5538"/>
                  </a:cubicBezTo>
                  <a:lnTo>
                    <a:pt x="10097" y="5728"/>
                  </a:lnTo>
                  <a:cubicBezTo>
                    <a:pt x="10097" y="5752"/>
                    <a:pt x="10074" y="5776"/>
                    <a:pt x="10050" y="5776"/>
                  </a:cubicBezTo>
                  <a:lnTo>
                    <a:pt x="357" y="5776"/>
                  </a:lnTo>
                  <a:cubicBezTo>
                    <a:pt x="310" y="5776"/>
                    <a:pt x="286" y="5752"/>
                    <a:pt x="286" y="5728"/>
                  </a:cubicBezTo>
                  <a:lnTo>
                    <a:pt x="286" y="5538"/>
                  </a:lnTo>
                  <a:cubicBezTo>
                    <a:pt x="286" y="5514"/>
                    <a:pt x="310" y="5490"/>
                    <a:pt x="357" y="5490"/>
                  </a:cubicBezTo>
                  <a:close/>
                  <a:moveTo>
                    <a:pt x="2096" y="6086"/>
                  </a:moveTo>
                  <a:cubicBezTo>
                    <a:pt x="2072" y="6181"/>
                    <a:pt x="2048" y="6276"/>
                    <a:pt x="2024" y="6395"/>
                  </a:cubicBezTo>
                  <a:lnTo>
                    <a:pt x="2001" y="6395"/>
                  </a:lnTo>
                  <a:cubicBezTo>
                    <a:pt x="2001" y="6419"/>
                    <a:pt x="2001" y="6419"/>
                    <a:pt x="2001" y="6443"/>
                  </a:cubicBezTo>
                  <a:cubicBezTo>
                    <a:pt x="1977" y="6324"/>
                    <a:pt x="1977" y="6205"/>
                    <a:pt x="1977" y="6086"/>
                  </a:cubicBezTo>
                  <a:close/>
                  <a:moveTo>
                    <a:pt x="2715" y="6086"/>
                  </a:moveTo>
                  <a:cubicBezTo>
                    <a:pt x="2572" y="6276"/>
                    <a:pt x="2453" y="6467"/>
                    <a:pt x="2334" y="6681"/>
                  </a:cubicBezTo>
                  <a:cubicBezTo>
                    <a:pt x="2310" y="6752"/>
                    <a:pt x="2286" y="6800"/>
                    <a:pt x="2263" y="6848"/>
                  </a:cubicBezTo>
                  <a:cubicBezTo>
                    <a:pt x="2263" y="6728"/>
                    <a:pt x="2263" y="6586"/>
                    <a:pt x="2310" y="6443"/>
                  </a:cubicBezTo>
                  <a:cubicBezTo>
                    <a:pt x="2334" y="6324"/>
                    <a:pt x="2358" y="6205"/>
                    <a:pt x="2405" y="6086"/>
                  </a:cubicBezTo>
                  <a:close/>
                  <a:moveTo>
                    <a:pt x="1667" y="6086"/>
                  </a:moveTo>
                  <a:cubicBezTo>
                    <a:pt x="1643" y="6419"/>
                    <a:pt x="1715" y="6728"/>
                    <a:pt x="1858" y="7014"/>
                  </a:cubicBezTo>
                  <a:lnTo>
                    <a:pt x="1048" y="7014"/>
                  </a:lnTo>
                  <a:cubicBezTo>
                    <a:pt x="929" y="6728"/>
                    <a:pt x="857" y="6395"/>
                    <a:pt x="786" y="6086"/>
                  </a:cubicBezTo>
                  <a:close/>
                  <a:moveTo>
                    <a:pt x="3644" y="6086"/>
                  </a:moveTo>
                  <a:lnTo>
                    <a:pt x="2715" y="7014"/>
                  </a:lnTo>
                  <a:lnTo>
                    <a:pt x="2524" y="7014"/>
                  </a:lnTo>
                  <a:cubicBezTo>
                    <a:pt x="2548" y="6943"/>
                    <a:pt x="2572" y="6871"/>
                    <a:pt x="2620" y="6824"/>
                  </a:cubicBezTo>
                  <a:cubicBezTo>
                    <a:pt x="2739" y="6562"/>
                    <a:pt x="2905" y="6324"/>
                    <a:pt x="3096" y="6086"/>
                  </a:cubicBezTo>
                  <a:close/>
                  <a:moveTo>
                    <a:pt x="4668" y="6086"/>
                  </a:moveTo>
                  <a:cubicBezTo>
                    <a:pt x="4549" y="6205"/>
                    <a:pt x="4430" y="6324"/>
                    <a:pt x="4311" y="6443"/>
                  </a:cubicBezTo>
                  <a:cubicBezTo>
                    <a:pt x="4120" y="6657"/>
                    <a:pt x="3906" y="6848"/>
                    <a:pt x="3668" y="7014"/>
                  </a:cubicBezTo>
                  <a:lnTo>
                    <a:pt x="3167" y="7014"/>
                  </a:lnTo>
                  <a:lnTo>
                    <a:pt x="4096" y="6086"/>
                  </a:lnTo>
                  <a:close/>
                  <a:moveTo>
                    <a:pt x="5906" y="6086"/>
                  </a:moveTo>
                  <a:lnTo>
                    <a:pt x="5835" y="6324"/>
                  </a:lnTo>
                  <a:lnTo>
                    <a:pt x="5835" y="6347"/>
                  </a:lnTo>
                  <a:cubicBezTo>
                    <a:pt x="5811" y="6443"/>
                    <a:pt x="5787" y="6538"/>
                    <a:pt x="5763" y="6609"/>
                  </a:cubicBezTo>
                  <a:cubicBezTo>
                    <a:pt x="5644" y="6728"/>
                    <a:pt x="5549" y="6871"/>
                    <a:pt x="5501" y="7014"/>
                  </a:cubicBezTo>
                  <a:lnTo>
                    <a:pt x="5120" y="7014"/>
                  </a:lnTo>
                  <a:lnTo>
                    <a:pt x="5168" y="6943"/>
                  </a:lnTo>
                  <a:cubicBezTo>
                    <a:pt x="5257" y="6836"/>
                    <a:pt x="5159" y="6702"/>
                    <a:pt x="5044" y="6702"/>
                  </a:cubicBezTo>
                  <a:cubicBezTo>
                    <a:pt x="5006" y="6702"/>
                    <a:pt x="4965" y="6717"/>
                    <a:pt x="4930" y="6752"/>
                  </a:cubicBezTo>
                  <a:cubicBezTo>
                    <a:pt x="4882" y="6800"/>
                    <a:pt x="4834" y="6871"/>
                    <a:pt x="4787" y="6919"/>
                  </a:cubicBezTo>
                  <a:cubicBezTo>
                    <a:pt x="4763" y="6943"/>
                    <a:pt x="4715" y="6990"/>
                    <a:pt x="4692" y="7014"/>
                  </a:cubicBezTo>
                  <a:lnTo>
                    <a:pt x="4168" y="7014"/>
                  </a:lnTo>
                  <a:cubicBezTo>
                    <a:pt x="4287" y="6895"/>
                    <a:pt x="4406" y="6800"/>
                    <a:pt x="4525" y="6657"/>
                  </a:cubicBezTo>
                  <a:cubicBezTo>
                    <a:pt x="4715" y="6490"/>
                    <a:pt x="4882" y="6300"/>
                    <a:pt x="5049" y="6086"/>
                  </a:cubicBezTo>
                  <a:lnTo>
                    <a:pt x="5382" y="6086"/>
                  </a:lnTo>
                  <a:cubicBezTo>
                    <a:pt x="5335" y="6133"/>
                    <a:pt x="5311" y="6205"/>
                    <a:pt x="5287" y="6252"/>
                  </a:cubicBezTo>
                  <a:cubicBezTo>
                    <a:pt x="5239" y="6324"/>
                    <a:pt x="5263" y="6419"/>
                    <a:pt x="5358" y="6467"/>
                  </a:cubicBezTo>
                  <a:cubicBezTo>
                    <a:pt x="5378" y="6480"/>
                    <a:pt x="5400" y="6486"/>
                    <a:pt x="5422" y="6486"/>
                  </a:cubicBezTo>
                  <a:cubicBezTo>
                    <a:pt x="5477" y="6486"/>
                    <a:pt x="5532" y="6447"/>
                    <a:pt x="5549" y="6395"/>
                  </a:cubicBezTo>
                  <a:cubicBezTo>
                    <a:pt x="5620" y="6300"/>
                    <a:pt x="5668" y="6205"/>
                    <a:pt x="5716" y="6086"/>
                  </a:cubicBezTo>
                  <a:close/>
                  <a:moveTo>
                    <a:pt x="9597" y="6062"/>
                  </a:moveTo>
                  <a:cubicBezTo>
                    <a:pt x="9550" y="6395"/>
                    <a:pt x="9454" y="6705"/>
                    <a:pt x="9335" y="6990"/>
                  </a:cubicBezTo>
                  <a:lnTo>
                    <a:pt x="9335" y="7014"/>
                  </a:lnTo>
                  <a:lnTo>
                    <a:pt x="7811" y="7014"/>
                  </a:lnTo>
                  <a:cubicBezTo>
                    <a:pt x="7668" y="6800"/>
                    <a:pt x="7406" y="6681"/>
                    <a:pt x="7168" y="6681"/>
                  </a:cubicBezTo>
                  <a:cubicBezTo>
                    <a:pt x="7049" y="6681"/>
                    <a:pt x="6954" y="6705"/>
                    <a:pt x="6883" y="6728"/>
                  </a:cubicBezTo>
                  <a:cubicBezTo>
                    <a:pt x="6740" y="6538"/>
                    <a:pt x="6501" y="6443"/>
                    <a:pt x="6263" y="6419"/>
                  </a:cubicBezTo>
                  <a:lnTo>
                    <a:pt x="6120" y="6419"/>
                  </a:lnTo>
                  <a:cubicBezTo>
                    <a:pt x="6120" y="6419"/>
                    <a:pt x="6120" y="6419"/>
                    <a:pt x="6120" y="6395"/>
                  </a:cubicBezTo>
                  <a:lnTo>
                    <a:pt x="6240" y="6062"/>
                  </a:lnTo>
                  <a:close/>
                  <a:moveTo>
                    <a:pt x="6597" y="9848"/>
                  </a:moveTo>
                  <a:lnTo>
                    <a:pt x="6597" y="10086"/>
                  </a:lnTo>
                  <a:lnTo>
                    <a:pt x="3787" y="10086"/>
                  </a:lnTo>
                  <a:lnTo>
                    <a:pt x="3787" y="9848"/>
                  </a:lnTo>
                  <a:close/>
                  <a:moveTo>
                    <a:pt x="9359" y="1"/>
                  </a:moveTo>
                  <a:cubicBezTo>
                    <a:pt x="9204" y="1"/>
                    <a:pt x="9050" y="60"/>
                    <a:pt x="8931" y="180"/>
                  </a:cubicBezTo>
                  <a:lnTo>
                    <a:pt x="7240" y="1870"/>
                  </a:lnTo>
                  <a:lnTo>
                    <a:pt x="7192" y="1870"/>
                  </a:lnTo>
                  <a:cubicBezTo>
                    <a:pt x="7121" y="1870"/>
                    <a:pt x="7049" y="1894"/>
                    <a:pt x="7025" y="1942"/>
                  </a:cubicBezTo>
                  <a:lnTo>
                    <a:pt x="6382" y="2561"/>
                  </a:lnTo>
                  <a:cubicBezTo>
                    <a:pt x="6311" y="2656"/>
                    <a:pt x="6311" y="2823"/>
                    <a:pt x="6382" y="2918"/>
                  </a:cubicBezTo>
                  <a:lnTo>
                    <a:pt x="3548" y="3847"/>
                  </a:lnTo>
                  <a:cubicBezTo>
                    <a:pt x="2810" y="3990"/>
                    <a:pt x="2167" y="4490"/>
                    <a:pt x="1881" y="5204"/>
                  </a:cubicBezTo>
                  <a:lnTo>
                    <a:pt x="357" y="5204"/>
                  </a:lnTo>
                  <a:cubicBezTo>
                    <a:pt x="143" y="5204"/>
                    <a:pt x="0" y="5371"/>
                    <a:pt x="0" y="5562"/>
                  </a:cubicBezTo>
                  <a:lnTo>
                    <a:pt x="0" y="5728"/>
                  </a:lnTo>
                  <a:cubicBezTo>
                    <a:pt x="0" y="5943"/>
                    <a:pt x="143" y="6086"/>
                    <a:pt x="357" y="6086"/>
                  </a:cubicBezTo>
                  <a:lnTo>
                    <a:pt x="476" y="6086"/>
                  </a:lnTo>
                  <a:cubicBezTo>
                    <a:pt x="548" y="6490"/>
                    <a:pt x="643" y="6871"/>
                    <a:pt x="810" y="7229"/>
                  </a:cubicBezTo>
                  <a:cubicBezTo>
                    <a:pt x="977" y="7610"/>
                    <a:pt x="1191" y="7967"/>
                    <a:pt x="1429" y="8300"/>
                  </a:cubicBezTo>
                  <a:cubicBezTo>
                    <a:pt x="1977" y="8967"/>
                    <a:pt x="2667" y="9491"/>
                    <a:pt x="3477" y="9801"/>
                  </a:cubicBezTo>
                  <a:lnTo>
                    <a:pt x="3477" y="10110"/>
                  </a:lnTo>
                  <a:cubicBezTo>
                    <a:pt x="3477" y="10253"/>
                    <a:pt x="3596" y="10372"/>
                    <a:pt x="3739" y="10372"/>
                  </a:cubicBezTo>
                  <a:lnTo>
                    <a:pt x="6644" y="10372"/>
                  </a:lnTo>
                  <a:cubicBezTo>
                    <a:pt x="6787" y="10372"/>
                    <a:pt x="6906" y="10253"/>
                    <a:pt x="6906" y="10110"/>
                  </a:cubicBezTo>
                  <a:lnTo>
                    <a:pt x="6906" y="9824"/>
                  </a:lnTo>
                  <a:cubicBezTo>
                    <a:pt x="7621" y="9539"/>
                    <a:pt x="8240" y="9086"/>
                    <a:pt x="8764" y="8538"/>
                  </a:cubicBezTo>
                  <a:cubicBezTo>
                    <a:pt x="8811" y="8467"/>
                    <a:pt x="8811" y="8372"/>
                    <a:pt x="8764" y="8300"/>
                  </a:cubicBezTo>
                  <a:cubicBezTo>
                    <a:pt x="8728" y="8276"/>
                    <a:pt x="8686" y="8265"/>
                    <a:pt x="8645" y="8265"/>
                  </a:cubicBezTo>
                  <a:cubicBezTo>
                    <a:pt x="8603" y="8265"/>
                    <a:pt x="8561" y="8276"/>
                    <a:pt x="8526" y="8300"/>
                  </a:cubicBezTo>
                  <a:cubicBezTo>
                    <a:pt x="8049" y="8848"/>
                    <a:pt x="7430" y="9277"/>
                    <a:pt x="6740" y="9539"/>
                  </a:cubicBezTo>
                  <a:lnTo>
                    <a:pt x="3644" y="9539"/>
                  </a:lnTo>
                  <a:cubicBezTo>
                    <a:pt x="2572" y="9134"/>
                    <a:pt x="1691" y="8348"/>
                    <a:pt x="1191" y="7324"/>
                  </a:cubicBezTo>
                  <a:lnTo>
                    <a:pt x="5644" y="7324"/>
                  </a:lnTo>
                  <a:cubicBezTo>
                    <a:pt x="5716" y="7324"/>
                    <a:pt x="5787" y="7252"/>
                    <a:pt x="5811" y="7181"/>
                  </a:cubicBezTo>
                  <a:cubicBezTo>
                    <a:pt x="5825" y="6900"/>
                    <a:pt x="6054" y="6735"/>
                    <a:pt x="6284" y="6735"/>
                  </a:cubicBezTo>
                  <a:cubicBezTo>
                    <a:pt x="6444" y="6735"/>
                    <a:pt x="6604" y="6815"/>
                    <a:pt x="6692" y="6990"/>
                  </a:cubicBezTo>
                  <a:cubicBezTo>
                    <a:pt x="6716" y="7038"/>
                    <a:pt x="6740" y="7062"/>
                    <a:pt x="6787" y="7062"/>
                  </a:cubicBezTo>
                  <a:cubicBezTo>
                    <a:pt x="6801" y="7069"/>
                    <a:pt x="6815" y="7072"/>
                    <a:pt x="6829" y="7072"/>
                  </a:cubicBezTo>
                  <a:cubicBezTo>
                    <a:pt x="6861" y="7072"/>
                    <a:pt x="6889" y="7055"/>
                    <a:pt x="6906" y="7038"/>
                  </a:cubicBezTo>
                  <a:cubicBezTo>
                    <a:pt x="6983" y="6992"/>
                    <a:pt x="7066" y="6971"/>
                    <a:pt x="7150" y="6971"/>
                  </a:cubicBezTo>
                  <a:cubicBezTo>
                    <a:pt x="7326" y="6971"/>
                    <a:pt x="7500" y="7067"/>
                    <a:pt x="7597" y="7229"/>
                  </a:cubicBezTo>
                  <a:cubicBezTo>
                    <a:pt x="7621" y="7276"/>
                    <a:pt x="7668" y="7324"/>
                    <a:pt x="7716" y="7324"/>
                  </a:cubicBezTo>
                  <a:lnTo>
                    <a:pt x="9216" y="7324"/>
                  </a:lnTo>
                  <a:cubicBezTo>
                    <a:pt x="9121" y="7491"/>
                    <a:pt x="9026" y="7681"/>
                    <a:pt x="8907" y="7848"/>
                  </a:cubicBezTo>
                  <a:cubicBezTo>
                    <a:pt x="8859" y="7919"/>
                    <a:pt x="8883" y="8014"/>
                    <a:pt x="8954" y="8062"/>
                  </a:cubicBezTo>
                  <a:cubicBezTo>
                    <a:pt x="8978" y="8062"/>
                    <a:pt x="9002" y="8086"/>
                    <a:pt x="9050" y="8086"/>
                  </a:cubicBezTo>
                  <a:cubicBezTo>
                    <a:pt x="9097" y="8086"/>
                    <a:pt x="9145" y="8062"/>
                    <a:pt x="9169" y="8014"/>
                  </a:cubicBezTo>
                  <a:cubicBezTo>
                    <a:pt x="9335" y="7776"/>
                    <a:pt x="9478" y="7514"/>
                    <a:pt x="9574" y="7229"/>
                  </a:cubicBezTo>
                  <a:cubicBezTo>
                    <a:pt x="9597" y="7229"/>
                    <a:pt x="9597" y="7229"/>
                    <a:pt x="9597" y="7205"/>
                  </a:cubicBezTo>
                  <a:cubicBezTo>
                    <a:pt x="9764" y="6848"/>
                    <a:pt x="9859" y="6467"/>
                    <a:pt x="9907" y="6086"/>
                  </a:cubicBezTo>
                  <a:lnTo>
                    <a:pt x="10050" y="6086"/>
                  </a:lnTo>
                  <a:cubicBezTo>
                    <a:pt x="10264" y="6086"/>
                    <a:pt x="10431" y="5919"/>
                    <a:pt x="10431" y="5728"/>
                  </a:cubicBezTo>
                  <a:lnTo>
                    <a:pt x="10431" y="5538"/>
                  </a:lnTo>
                  <a:cubicBezTo>
                    <a:pt x="10407" y="5347"/>
                    <a:pt x="10264" y="5181"/>
                    <a:pt x="10050" y="5181"/>
                  </a:cubicBezTo>
                  <a:lnTo>
                    <a:pt x="10050" y="5204"/>
                  </a:lnTo>
                  <a:lnTo>
                    <a:pt x="8145" y="5204"/>
                  </a:lnTo>
                  <a:cubicBezTo>
                    <a:pt x="8097" y="4871"/>
                    <a:pt x="7835" y="4704"/>
                    <a:pt x="7576" y="4704"/>
                  </a:cubicBezTo>
                  <a:cubicBezTo>
                    <a:pt x="7317" y="4704"/>
                    <a:pt x="7061" y="4871"/>
                    <a:pt x="7025" y="5204"/>
                  </a:cubicBezTo>
                  <a:lnTo>
                    <a:pt x="6549" y="5204"/>
                  </a:lnTo>
                  <a:lnTo>
                    <a:pt x="7073" y="3585"/>
                  </a:lnTo>
                  <a:cubicBezTo>
                    <a:pt x="7097" y="3633"/>
                    <a:pt x="7168" y="3656"/>
                    <a:pt x="7240" y="3656"/>
                  </a:cubicBezTo>
                  <a:cubicBezTo>
                    <a:pt x="7287" y="3656"/>
                    <a:pt x="7359" y="3633"/>
                    <a:pt x="7406" y="3585"/>
                  </a:cubicBezTo>
                  <a:lnTo>
                    <a:pt x="8026" y="2966"/>
                  </a:lnTo>
                  <a:cubicBezTo>
                    <a:pt x="8073" y="2918"/>
                    <a:pt x="8121" y="2823"/>
                    <a:pt x="8097" y="2751"/>
                  </a:cubicBezTo>
                  <a:lnTo>
                    <a:pt x="9788" y="1061"/>
                  </a:lnTo>
                  <a:cubicBezTo>
                    <a:pt x="9907" y="942"/>
                    <a:pt x="9955" y="799"/>
                    <a:pt x="9978" y="632"/>
                  </a:cubicBezTo>
                  <a:cubicBezTo>
                    <a:pt x="9978" y="465"/>
                    <a:pt x="9907" y="299"/>
                    <a:pt x="9788" y="180"/>
                  </a:cubicBezTo>
                  <a:cubicBezTo>
                    <a:pt x="9669" y="60"/>
                    <a:pt x="9514" y="1"/>
                    <a:pt x="9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6" name="Google Shape;1269;p78">
              <a:extLst>
                <a:ext uri="{FF2B5EF4-FFF2-40B4-BE49-F238E27FC236}">
                  <a16:creationId xmlns:a16="http://schemas.microsoft.com/office/drawing/2014/main" id="{793D460C-13C0-645D-8A74-380EE0E71638}"/>
                </a:ext>
              </a:extLst>
            </p:cNvPr>
            <p:cNvSpPr/>
            <p:nvPr/>
          </p:nvSpPr>
          <p:spPr>
            <a:xfrm>
              <a:off x="10140605" y="1692274"/>
              <a:ext cx="54123" cy="45371"/>
            </a:xfrm>
            <a:custGeom>
              <a:avLst/>
              <a:gdLst/>
              <a:ahLst/>
              <a:cxnLst/>
              <a:rect l="l" t="t" r="r" b="b"/>
              <a:pathLst>
                <a:path w="977" h="819" extrusionOk="0">
                  <a:moveTo>
                    <a:pt x="643" y="353"/>
                  </a:moveTo>
                  <a:cubicBezTo>
                    <a:pt x="667" y="353"/>
                    <a:pt x="686" y="368"/>
                    <a:pt x="691" y="406"/>
                  </a:cubicBezTo>
                  <a:cubicBezTo>
                    <a:pt x="691" y="477"/>
                    <a:pt x="619" y="525"/>
                    <a:pt x="572" y="525"/>
                  </a:cubicBezTo>
                  <a:cubicBezTo>
                    <a:pt x="424" y="525"/>
                    <a:pt x="562" y="353"/>
                    <a:pt x="643" y="353"/>
                  </a:cubicBezTo>
                  <a:close/>
                  <a:moveTo>
                    <a:pt x="572" y="1"/>
                  </a:moveTo>
                  <a:cubicBezTo>
                    <a:pt x="191" y="1"/>
                    <a:pt x="0" y="429"/>
                    <a:pt x="262" y="691"/>
                  </a:cubicBezTo>
                  <a:cubicBezTo>
                    <a:pt x="350" y="779"/>
                    <a:pt x="458" y="818"/>
                    <a:pt x="564" y="818"/>
                  </a:cubicBezTo>
                  <a:cubicBezTo>
                    <a:pt x="776" y="818"/>
                    <a:pt x="977" y="660"/>
                    <a:pt x="977" y="406"/>
                  </a:cubicBezTo>
                  <a:cubicBezTo>
                    <a:pt x="977" y="167"/>
                    <a:pt x="786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8" name="Google Shape;1270;p78">
              <a:extLst>
                <a:ext uri="{FF2B5EF4-FFF2-40B4-BE49-F238E27FC236}">
                  <a16:creationId xmlns:a16="http://schemas.microsoft.com/office/drawing/2014/main" id="{DC3280DF-B908-6EA0-3D52-5F53A9E1ACF9}"/>
                </a:ext>
              </a:extLst>
            </p:cNvPr>
            <p:cNvSpPr/>
            <p:nvPr/>
          </p:nvSpPr>
          <p:spPr>
            <a:xfrm>
              <a:off x="9817360" y="1646128"/>
              <a:ext cx="60771" cy="52406"/>
            </a:xfrm>
            <a:custGeom>
              <a:avLst/>
              <a:gdLst/>
              <a:ahLst/>
              <a:cxnLst/>
              <a:rect l="l" t="t" r="r" b="b"/>
              <a:pathLst>
                <a:path w="1097" h="946" extrusionOk="0">
                  <a:moveTo>
                    <a:pt x="748" y="382"/>
                  </a:moveTo>
                  <a:cubicBezTo>
                    <a:pt x="784" y="382"/>
                    <a:pt x="810" y="408"/>
                    <a:pt x="810" y="477"/>
                  </a:cubicBezTo>
                  <a:cubicBezTo>
                    <a:pt x="810" y="572"/>
                    <a:pt x="715" y="643"/>
                    <a:pt x="620" y="643"/>
                  </a:cubicBezTo>
                  <a:cubicBezTo>
                    <a:pt x="421" y="643"/>
                    <a:pt x="634" y="382"/>
                    <a:pt x="748" y="382"/>
                  </a:cubicBezTo>
                  <a:close/>
                  <a:moveTo>
                    <a:pt x="620" y="0"/>
                  </a:moveTo>
                  <a:cubicBezTo>
                    <a:pt x="191" y="0"/>
                    <a:pt x="1" y="500"/>
                    <a:pt x="287" y="810"/>
                  </a:cubicBezTo>
                  <a:cubicBezTo>
                    <a:pt x="388" y="903"/>
                    <a:pt x="509" y="946"/>
                    <a:pt x="627" y="946"/>
                  </a:cubicBezTo>
                  <a:cubicBezTo>
                    <a:pt x="869" y="946"/>
                    <a:pt x="1096" y="765"/>
                    <a:pt x="1096" y="477"/>
                  </a:cubicBezTo>
                  <a:cubicBezTo>
                    <a:pt x="1096" y="215"/>
                    <a:pt x="882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9" name="Google Shape;1271;p78">
              <a:extLst>
                <a:ext uri="{FF2B5EF4-FFF2-40B4-BE49-F238E27FC236}">
                  <a16:creationId xmlns:a16="http://schemas.microsoft.com/office/drawing/2014/main" id="{C5D10984-022A-BC0F-773D-E3B023590E01}"/>
                </a:ext>
              </a:extLst>
            </p:cNvPr>
            <p:cNvSpPr/>
            <p:nvPr/>
          </p:nvSpPr>
          <p:spPr>
            <a:xfrm>
              <a:off x="9878076" y="1611837"/>
              <a:ext cx="54123" cy="46368"/>
            </a:xfrm>
            <a:custGeom>
              <a:avLst/>
              <a:gdLst/>
              <a:ahLst/>
              <a:cxnLst/>
              <a:rect l="l" t="t" r="r" b="b"/>
              <a:pathLst>
                <a:path w="977" h="837" extrusionOk="0">
                  <a:moveTo>
                    <a:pt x="625" y="363"/>
                  </a:moveTo>
                  <a:cubicBezTo>
                    <a:pt x="649" y="363"/>
                    <a:pt x="667" y="381"/>
                    <a:pt x="667" y="429"/>
                  </a:cubicBezTo>
                  <a:cubicBezTo>
                    <a:pt x="667" y="476"/>
                    <a:pt x="619" y="524"/>
                    <a:pt x="572" y="524"/>
                  </a:cubicBezTo>
                  <a:cubicBezTo>
                    <a:pt x="429" y="524"/>
                    <a:pt x="554" y="363"/>
                    <a:pt x="625" y="363"/>
                  </a:cubicBezTo>
                  <a:close/>
                  <a:moveTo>
                    <a:pt x="572" y="0"/>
                  </a:moveTo>
                  <a:cubicBezTo>
                    <a:pt x="191" y="0"/>
                    <a:pt x="0" y="453"/>
                    <a:pt x="262" y="715"/>
                  </a:cubicBezTo>
                  <a:cubicBezTo>
                    <a:pt x="347" y="799"/>
                    <a:pt x="451" y="836"/>
                    <a:pt x="553" y="836"/>
                  </a:cubicBezTo>
                  <a:cubicBezTo>
                    <a:pt x="769" y="836"/>
                    <a:pt x="977" y="671"/>
                    <a:pt x="977" y="429"/>
                  </a:cubicBezTo>
                  <a:cubicBezTo>
                    <a:pt x="977" y="191"/>
                    <a:pt x="786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0" name="Google Shape;1272;p78">
              <a:extLst>
                <a:ext uri="{FF2B5EF4-FFF2-40B4-BE49-F238E27FC236}">
                  <a16:creationId xmlns:a16="http://schemas.microsoft.com/office/drawing/2014/main" id="{1333BC6E-ACC3-6357-3D3A-9824C762F363}"/>
                </a:ext>
              </a:extLst>
            </p:cNvPr>
            <p:cNvSpPr/>
            <p:nvPr/>
          </p:nvSpPr>
          <p:spPr>
            <a:xfrm>
              <a:off x="9810768" y="1553780"/>
              <a:ext cx="76559" cy="65868"/>
            </a:xfrm>
            <a:custGeom>
              <a:avLst/>
              <a:gdLst/>
              <a:ahLst/>
              <a:cxnLst/>
              <a:rect l="l" t="t" r="r" b="b"/>
              <a:pathLst>
                <a:path w="1382" h="1189" extrusionOk="0">
                  <a:moveTo>
                    <a:pt x="782" y="294"/>
                  </a:moveTo>
                  <a:cubicBezTo>
                    <a:pt x="941" y="294"/>
                    <a:pt x="1096" y="417"/>
                    <a:pt x="1096" y="596"/>
                  </a:cubicBezTo>
                  <a:cubicBezTo>
                    <a:pt x="1096" y="762"/>
                    <a:pt x="953" y="881"/>
                    <a:pt x="787" y="881"/>
                  </a:cubicBezTo>
                  <a:cubicBezTo>
                    <a:pt x="525" y="881"/>
                    <a:pt x="382" y="572"/>
                    <a:pt x="572" y="381"/>
                  </a:cubicBezTo>
                  <a:cubicBezTo>
                    <a:pt x="633" y="321"/>
                    <a:pt x="708" y="294"/>
                    <a:pt x="782" y="294"/>
                  </a:cubicBezTo>
                  <a:close/>
                  <a:moveTo>
                    <a:pt x="787" y="0"/>
                  </a:moveTo>
                  <a:cubicBezTo>
                    <a:pt x="263" y="0"/>
                    <a:pt x="1" y="643"/>
                    <a:pt x="358" y="1024"/>
                  </a:cubicBezTo>
                  <a:cubicBezTo>
                    <a:pt x="479" y="1138"/>
                    <a:pt x="626" y="1189"/>
                    <a:pt x="771" y="1189"/>
                  </a:cubicBezTo>
                  <a:cubicBezTo>
                    <a:pt x="1082" y="1189"/>
                    <a:pt x="1382" y="953"/>
                    <a:pt x="1382" y="596"/>
                  </a:cubicBezTo>
                  <a:cubicBezTo>
                    <a:pt x="1382" y="262"/>
                    <a:pt x="1120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14" name="Google Shape;695;p64">
            <a:extLst>
              <a:ext uri="{FF2B5EF4-FFF2-40B4-BE49-F238E27FC236}">
                <a16:creationId xmlns:a16="http://schemas.microsoft.com/office/drawing/2014/main" id="{5AEE8621-5C5E-FE9A-A706-3008B085E5B6}"/>
              </a:ext>
            </a:extLst>
          </p:cNvPr>
          <p:cNvSpPr txBox="1"/>
          <p:nvPr/>
        </p:nvSpPr>
        <p:spPr>
          <a:xfrm>
            <a:off x="3583374" y="3647776"/>
            <a:ext cx="2114433" cy="963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Luxury and exclusivity, high willingness to pay, celebrate special occasions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BF3AFEE6-6295-2696-A5B9-8183BD2BF666}"/>
              </a:ext>
            </a:extLst>
          </p:cNvPr>
          <p:cNvCxnSpPr>
            <a:stCxn id="47" idx="3"/>
            <a:endCxn id="214" idx="1"/>
          </p:cNvCxnSpPr>
          <p:nvPr/>
        </p:nvCxnSpPr>
        <p:spPr>
          <a:xfrm>
            <a:off x="2957945" y="4125249"/>
            <a:ext cx="625429" cy="4332"/>
          </a:xfrm>
          <a:prstGeom prst="lin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5" name="WhatsApp Video 2024-04-23 at 23.34.48_4fd8e69e">
            <a:hlinkClick r:id="" action="ppaction://media"/>
            <a:extLst>
              <a:ext uri="{FF2B5EF4-FFF2-40B4-BE49-F238E27FC236}">
                <a16:creationId xmlns:a16="http://schemas.microsoft.com/office/drawing/2014/main" id="{0A8DDB16-8F51-DE0D-0468-12503E269E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2055" y="0"/>
            <a:ext cx="2894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6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439;p53">
            <a:extLst>
              <a:ext uri="{FF2B5EF4-FFF2-40B4-BE49-F238E27FC236}">
                <a16:creationId xmlns:a16="http://schemas.microsoft.com/office/drawing/2014/main" id="{7A34AC88-8515-09BF-33DA-90A7F14B67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902" b="41203"/>
          <a:stretch/>
        </p:blipFill>
        <p:spPr>
          <a:xfrm>
            <a:off x="0" y="-42821"/>
            <a:ext cx="9144000" cy="817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AF15A7-D7AF-7E33-E1B4-3CE34F846238}"/>
              </a:ext>
            </a:extLst>
          </p:cNvPr>
          <p:cNvSpPr/>
          <p:nvPr/>
        </p:nvSpPr>
        <p:spPr>
          <a:xfrm>
            <a:off x="0" y="240741"/>
            <a:ext cx="9144001" cy="594191"/>
          </a:xfrm>
          <a:prstGeom prst="rect">
            <a:avLst/>
          </a:prstGeom>
          <a:solidFill>
            <a:srgbClr val="4A4A4A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Google Shape;205;p42">
            <a:extLst>
              <a:ext uri="{FF2B5EF4-FFF2-40B4-BE49-F238E27FC236}">
                <a16:creationId xmlns:a16="http://schemas.microsoft.com/office/drawing/2014/main" id="{DBDAB528-F8DB-2D0D-2A68-05B5EA48E070}"/>
              </a:ext>
            </a:extLst>
          </p:cNvPr>
          <p:cNvSpPr txBox="1">
            <a:spLocks/>
          </p:cNvSpPr>
          <p:nvPr/>
        </p:nvSpPr>
        <p:spPr>
          <a:xfrm>
            <a:off x="-1" y="234586"/>
            <a:ext cx="9144000" cy="594191"/>
          </a:xfrm>
          <a:prstGeom prst="rect">
            <a:avLst/>
          </a:prstGeom>
          <a:solidFill>
            <a:srgbClr val="666699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60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IN" sz="3500">
                <a:solidFill>
                  <a:schemeClr val="accent6"/>
                </a:solidFill>
              </a:rPr>
              <a:t>Campaign Strategy</a:t>
            </a:r>
          </a:p>
        </p:txBody>
      </p:sp>
      <p:pic>
        <p:nvPicPr>
          <p:cNvPr id="13" name="Picture 12" descr="A cake with a child figure on top&#10;&#10;Description automatically generated">
            <a:extLst>
              <a:ext uri="{FF2B5EF4-FFF2-40B4-BE49-F238E27FC236}">
                <a16:creationId xmlns:a16="http://schemas.microsoft.com/office/drawing/2014/main" id="{B293290B-5B0D-BC82-1D5B-99B054595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59" y="1190860"/>
            <a:ext cx="3033150" cy="3791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pink and white cake with a child figure on top&#10;&#10;Description automatically generated">
            <a:extLst>
              <a:ext uri="{FF2B5EF4-FFF2-40B4-BE49-F238E27FC236}">
                <a16:creationId xmlns:a16="http://schemas.microsoft.com/office/drawing/2014/main" id="{0E29B8A6-BB9D-A1AC-8231-DFFE9B94A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434" y="1190860"/>
            <a:ext cx="3001154" cy="37914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Google Shape;693;p64">
            <a:extLst>
              <a:ext uri="{FF2B5EF4-FFF2-40B4-BE49-F238E27FC236}">
                <a16:creationId xmlns:a16="http://schemas.microsoft.com/office/drawing/2014/main" id="{7ECB2EB2-C1C2-D6B1-9A8A-480700A0DFED}"/>
              </a:ext>
            </a:extLst>
          </p:cNvPr>
          <p:cNvCxnSpPr>
            <a:cxnSpLocks/>
          </p:cNvCxnSpPr>
          <p:nvPr/>
        </p:nvCxnSpPr>
        <p:spPr>
          <a:xfrm>
            <a:off x="4507493" y="1230855"/>
            <a:ext cx="0" cy="3598136"/>
          </a:xfrm>
          <a:prstGeom prst="straightConnector1">
            <a:avLst/>
          </a:prstGeom>
          <a:ln>
            <a:solidFill>
              <a:srgbClr val="66669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BA229E-DCF5-F190-F255-2EBBBA4B9D51}"/>
              </a:ext>
            </a:extLst>
          </p:cNvPr>
          <p:cNvSpPr txBox="1"/>
          <p:nvPr/>
        </p:nvSpPr>
        <p:spPr>
          <a:xfrm>
            <a:off x="1697845" y="867431"/>
            <a:ext cx="87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>
                <a:solidFill>
                  <a:srgbClr val="2C3E50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AD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8FA763-A0AA-11CB-1043-BE7CE8EBE989}"/>
              </a:ext>
            </a:extLst>
          </p:cNvPr>
          <p:cNvSpPr txBox="1"/>
          <p:nvPr/>
        </p:nvSpPr>
        <p:spPr>
          <a:xfrm>
            <a:off x="6460222" y="867431"/>
            <a:ext cx="87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>
                <a:solidFill>
                  <a:srgbClr val="2C3E50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AD B</a:t>
            </a:r>
          </a:p>
        </p:txBody>
      </p:sp>
    </p:spTree>
    <p:extLst>
      <p:ext uri="{BB962C8B-B14F-4D97-AF65-F5344CB8AC3E}">
        <p14:creationId xmlns:p14="http://schemas.microsoft.com/office/powerpoint/2010/main" val="33384627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439;p53">
            <a:extLst>
              <a:ext uri="{FF2B5EF4-FFF2-40B4-BE49-F238E27FC236}">
                <a16:creationId xmlns:a16="http://schemas.microsoft.com/office/drawing/2014/main" id="{7A34AC88-8515-09BF-33DA-90A7F14B67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902" b="41203"/>
          <a:stretch/>
        </p:blipFill>
        <p:spPr>
          <a:xfrm>
            <a:off x="0" y="-42821"/>
            <a:ext cx="9144000" cy="817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AF15A7-D7AF-7E33-E1B4-3CE34F846238}"/>
              </a:ext>
            </a:extLst>
          </p:cNvPr>
          <p:cNvSpPr/>
          <p:nvPr/>
        </p:nvSpPr>
        <p:spPr>
          <a:xfrm>
            <a:off x="0" y="240741"/>
            <a:ext cx="9144001" cy="594191"/>
          </a:xfrm>
          <a:prstGeom prst="rect">
            <a:avLst/>
          </a:prstGeom>
          <a:solidFill>
            <a:srgbClr val="4A4A4A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Google Shape;205;p42">
            <a:extLst>
              <a:ext uri="{FF2B5EF4-FFF2-40B4-BE49-F238E27FC236}">
                <a16:creationId xmlns:a16="http://schemas.microsoft.com/office/drawing/2014/main" id="{DBDAB528-F8DB-2D0D-2A68-05B5EA48E070}"/>
              </a:ext>
            </a:extLst>
          </p:cNvPr>
          <p:cNvSpPr txBox="1">
            <a:spLocks/>
          </p:cNvSpPr>
          <p:nvPr/>
        </p:nvSpPr>
        <p:spPr>
          <a:xfrm>
            <a:off x="-1" y="234586"/>
            <a:ext cx="9144000" cy="594191"/>
          </a:xfrm>
          <a:prstGeom prst="rect">
            <a:avLst/>
          </a:prstGeom>
          <a:solidFill>
            <a:srgbClr val="666699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60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IN" sz="3500">
                <a:solidFill>
                  <a:schemeClr val="accent6"/>
                </a:solidFill>
              </a:rPr>
              <a:t>Campaign Strategy</a:t>
            </a:r>
          </a:p>
        </p:txBody>
      </p:sp>
      <p:pic>
        <p:nvPicPr>
          <p:cNvPr id="13" name="Picture 12" descr="A cake with a child figure on top&#10;&#10;Description automatically generated">
            <a:extLst>
              <a:ext uri="{FF2B5EF4-FFF2-40B4-BE49-F238E27FC236}">
                <a16:creationId xmlns:a16="http://schemas.microsoft.com/office/drawing/2014/main" id="{B293290B-5B0D-BC82-1D5B-99B054595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59" y="1190860"/>
            <a:ext cx="3033150" cy="3791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3309EC-005C-5DAA-D645-62A943692E59}"/>
              </a:ext>
            </a:extLst>
          </p:cNvPr>
          <p:cNvSpPr txBox="1"/>
          <p:nvPr/>
        </p:nvSpPr>
        <p:spPr>
          <a:xfrm>
            <a:off x="1697845" y="867431"/>
            <a:ext cx="87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>
                <a:solidFill>
                  <a:srgbClr val="2C3E50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AD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F189B-9927-C0AC-E33F-E49909ADC2EA}"/>
              </a:ext>
            </a:extLst>
          </p:cNvPr>
          <p:cNvSpPr txBox="1"/>
          <p:nvPr/>
        </p:nvSpPr>
        <p:spPr>
          <a:xfrm>
            <a:off x="4013903" y="102957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Abril Fatface"/>
              <a:buNone/>
              <a:tabLst/>
              <a:defRPr/>
            </a:pPr>
            <a:r>
              <a:rPr kumimoji="0" lang="en-IN" sz="1600" b="0" u="sng" strike="noStrike" kern="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Abril Fatface"/>
                <a:sym typeface="Abril Fatface"/>
              </a:rPr>
              <a:t>Advertisement elements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28A74-1A44-46DB-2568-481A384C6170}"/>
              </a:ext>
            </a:extLst>
          </p:cNvPr>
          <p:cNvSpPr txBox="1"/>
          <p:nvPr/>
        </p:nvSpPr>
        <p:spPr>
          <a:xfrm>
            <a:off x="3892550" y="1443349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b="1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Goal: </a:t>
            </a:r>
            <a:r>
              <a:rPr lang="en-US" sz="1200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This ad strategically positions </a:t>
            </a:r>
            <a:r>
              <a:rPr lang="en-US" sz="1200" err="1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Kefi</a:t>
            </a:r>
            <a:r>
              <a:rPr lang="en-US" sz="1200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 Bakehouse as the epitome of </a:t>
            </a:r>
            <a:r>
              <a:rPr lang="en-US" sz="1200" b="1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premium quality</a:t>
            </a:r>
            <a:r>
              <a:rPr lang="en-US" sz="1200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, emphasizing its extensive selection of intricate cakes tailored to elevate celebratory experiences. </a:t>
            </a:r>
          </a:p>
          <a:p>
            <a:pPr algn="just"/>
            <a:r>
              <a:rPr lang="en-US" sz="1200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It aims to convey that the bakery stands out as the top choice for those seeking to make their joyous occasions truly grand with its </a:t>
            </a:r>
            <a:r>
              <a:rPr lang="en-US" sz="1200" b="1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luxurious offerings</a:t>
            </a:r>
            <a:r>
              <a:rPr lang="en-US" sz="1200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.</a:t>
            </a:r>
            <a:endParaRPr lang="en-IN" sz="1200">
              <a:solidFill>
                <a:srgbClr val="4A4A4A"/>
              </a:solidFill>
              <a:latin typeface="Nunito" pitchFamily="2" charset="0"/>
              <a:cs typeface="Aptos Serif" panose="02020604070405020304" pitchFamily="18" charset="0"/>
            </a:endParaRPr>
          </a:p>
        </p:txBody>
      </p:sp>
      <p:cxnSp>
        <p:nvCxnSpPr>
          <p:cNvPr id="9" name="Google Shape;697;p64">
            <a:extLst>
              <a:ext uri="{FF2B5EF4-FFF2-40B4-BE49-F238E27FC236}">
                <a16:creationId xmlns:a16="http://schemas.microsoft.com/office/drawing/2014/main" id="{306A3398-5422-3EE7-CD48-5069FD02141D}"/>
              </a:ext>
            </a:extLst>
          </p:cNvPr>
          <p:cNvCxnSpPr>
            <a:cxnSpLocks/>
          </p:cNvCxnSpPr>
          <p:nvPr/>
        </p:nvCxnSpPr>
        <p:spPr>
          <a:xfrm flipH="1" flipV="1">
            <a:off x="2957660" y="3895728"/>
            <a:ext cx="792603" cy="31606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Google Shape;697;p64">
            <a:extLst>
              <a:ext uri="{FF2B5EF4-FFF2-40B4-BE49-F238E27FC236}">
                <a16:creationId xmlns:a16="http://schemas.microsoft.com/office/drawing/2014/main" id="{587DCB0B-3552-B895-5D99-E56C81891F5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479180" y="3128546"/>
            <a:ext cx="1534035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444439C-F856-0209-B32E-8F6BF1D4EDBA}"/>
              </a:ext>
            </a:extLst>
          </p:cNvPr>
          <p:cNvSpPr txBox="1"/>
          <p:nvPr/>
        </p:nvSpPr>
        <p:spPr>
          <a:xfrm>
            <a:off x="5056071" y="3994685"/>
            <a:ext cx="28512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100" b="0" i="0" u="none" strike="noStrike" kern="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Nunito" pitchFamily="2" charset="0"/>
                <a:cs typeface="Aptos Serif" panose="02020604070405020304" pitchFamily="18" charset="0"/>
                <a:sym typeface="Arial"/>
              </a:rPr>
              <a:t>Complementary Watercolour: Mimics hand-painted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F80AE8-6FC5-6A88-BE86-F3AA760059EF}"/>
              </a:ext>
            </a:extLst>
          </p:cNvPr>
          <p:cNvSpPr txBox="1"/>
          <p:nvPr/>
        </p:nvSpPr>
        <p:spPr>
          <a:xfrm>
            <a:off x="5013215" y="2997741"/>
            <a:ext cx="3033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>
                <a:solidFill>
                  <a:srgbClr val="666699"/>
                </a:solidFill>
                <a:latin typeface="Nunito" pitchFamily="2" charset="0"/>
                <a:cs typeface="Aptos Serif" panose="02020604070405020304" pitchFamily="18" charset="0"/>
              </a:rPr>
              <a:t>Beige background: Premium stationary feel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E5881B-9630-C63E-CF83-EA79CD98F449}"/>
              </a:ext>
            </a:extLst>
          </p:cNvPr>
          <p:cNvGrpSpPr/>
          <p:nvPr/>
        </p:nvGrpSpPr>
        <p:grpSpPr>
          <a:xfrm>
            <a:off x="2746157" y="1832087"/>
            <a:ext cx="2267056" cy="1821414"/>
            <a:chOff x="2752508" y="1813008"/>
            <a:chExt cx="2824777" cy="1779278"/>
          </a:xfrm>
        </p:grpSpPr>
        <p:cxnSp>
          <p:nvCxnSpPr>
            <p:cNvPr id="12" name="Google Shape;697;p64">
              <a:extLst>
                <a:ext uri="{FF2B5EF4-FFF2-40B4-BE49-F238E27FC236}">
                  <a16:creationId xmlns:a16="http://schemas.microsoft.com/office/drawing/2014/main" id="{603CBE4D-E548-0878-27E5-F14B52E866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508" y="1813008"/>
              <a:ext cx="731391" cy="1779278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6BAADC-AEE5-7A8D-1B24-834050630184}"/>
                </a:ext>
              </a:extLst>
            </p:cNvPr>
            <p:cNvCxnSpPr/>
            <p:nvPr/>
          </p:nvCxnSpPr>
          <p:spPr>
            <a:xfrm>
              <a:off x="3481782" y="3586108"/>
              <a:ext cx="209550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235CFB-D51C-64F9-6A0D-8E5A26B5C35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746500" y="4210129"/>
            <a:ext cx="13095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71AA06-27A3-32F0-525A-89EDA85DE346}"/>
              </a:ext>
            </a:extLst>
          </p:cNvPr>
          <p:cNvSpPr txBox="1"/>
          <p:nvPr/>
        </p:nvSpPr>
        <p:spPr>
          <a:xfrm>
            <a:off x="5047824" y="3496213"/>
            <a:ext cx="2963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>
                <a:solidFill>
                  <a:srgbClr val="666699"/>
                </a:solidFill>
                <a:latin typeface="Nunito" pitchFamily="2" charset="0"/>
                <a:cs typeface="Aptos Serif" panose="02020604070405020304" pitchFamily="18" charset="0"/>
              </a:rPr>
              <a:t>Brown Ink: Vintage touch</a:t>
            </a:r>
          </a:p>
        </p:txBody>
      </p:sp>
      <p:cxnSp>
        <p:nvCxnSpPr>
          <p:cNvPr id="32" name="Google Shape;697;p64">
            <a:extLst>
              <a:ext uri="{FF2B5EF4-FFF2-40B4-BE49-F238E27FC236}">
                <a16:creationId xmlns:a16="http://schemas.microsoft.com/office/drawing/2014/main" id="{93A22DE7-FF7E-7856-F623-ACFBCAD1885C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3397405" y="4741440"/>
            <a:ext cx="1671366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FF556D-B64E-765E-746D-7DBF4681E98A}"/>
              </a:ext>
            </a:extLst>
          </p:cNvPr>
          <p:cNvSpPr txBox="1"/>
          <p:nvPr/>
        </p:nvSpPr>
        <p:spPr>
          <a:xfrm>
            <a:off x="5068771" y="4610635"/>
            <a:ext cx="285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100" b="0" i="0" u="none" strike="noStrike" kern="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Nunito" pitchFamily="2" charset="0"/>
                <a:cs typeface="Aptos Serif" panose="02020604070405020304" pitchFamily="18" charset="0"/>
                <a:sym typeface="Arial"/>
              </a:rPr>
              <a:t>Confetti: </a:t>
            </a:r>
            <a:r>
              <a:rPr lang="en-IN" sz="1100">
                <a:solidFill>
                  <a:srgbClr val="666699"/>
                </a:solidFill>
                <a:latin typeface="Nunito" pitchFamily="2" charset="0"/>
                <a:cs typeface="Aptos Serif" panose="02020604070405020304" pitchFamily="18" charset="0"/>
              </a:rPr>
              <a:t>M</a:t>
            </a:r>
            <a:r>
              <a:rPr kumimoji="0" lang="en-IN" sz="1100" b="0" i="0" u="none" strike="noStrike" kern="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Nunito" pitchFamily="2" charset="0"/>
                <a:cs typeface="Aptos Serif" panose="02020604070405020304" pitchFamily="18" charset="0"/>
                <a:sym typeface="Arial"/>
              </a:rPr>
              <a:t>arks celebration</a:t>
            </a:r>
          </a:p>
        </p:txBody>
      </p:sp>
    </p:spTree>
    <p:extLst>
      <p:ext uri="{BB962C8B-B14F-4D97-AF65-F5344CB8AC3E}">
        <p14:creationId xmlns:p14="http://schemas.microsoft.com/office/powerpoint/2010/main" val="10715881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439;p53">
            <a:extLst>
              <a:ext uri="{FF2B5EF4-FFF2-40B4-BE49-F238E27FC236}">
                <a16:creationId xmlns:a16="http://schemas.microsoft.com/office/drawing/2014/main" id="{7A34AC88-8515-09BF-33DA-90A7F14B67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902" b="41203"/>
          <a:stretch/>
        </p:blipFill>
        <p:spPr>
          <a:xfrm>
            <a:off x="0" y="-42821"/>
            <a:ext cx="9144000" cy="817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AF15A7-D7AF-7E33-E1B4-3CE34F846238}"/>
              </a:ext>
            </a:extLst>
          </p:cNvPr>
          <p:cNvSpPr/>
          <p:nvPr/>
        </p:nvSpPr>
        <p:spPr>
          <a:xfrm>
            <a:off x="0" y="240741"/>
            <a:ext cx="9144001" cy="594191"/>
          </a:xfrm>
          <a:prstGeom prst="rect">
            <a:avLst/>
          </a:prstGeom>
          <a:solidFill>
            <a:srgbClr val="4A4A4A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Google Shape;205;p42">
            <a:extLst>
              <a:ext uri="{FF2B5EF4-FFF2-40B4-BE49-F238E27FC236}">
                <a16:creationId xmlns:a16="http://schemas.microsoft.com/office/drawing/2014/main" id="{DBDAB528-F8DB-2D0D-2A68-05B5EA48E070}"/>
              </a:ext>
            </a:extLst>
          </p:cNvPr>
          <p:cNvSpPr txBox="1">
            <a:spLocks/>
          </p:cNvSpPr>
          <p:nvPr/>
        </p:nvSpPr>
        <p:spPr>
          <a:xfrm>
            <a:off x="-1" y="234586"/>
            <a:ext cx="9144000" cy="594191"/>
          </a:xfrm>
          <a:prstGeom prst="rect">
            <a:avLst/>
          </a:prstGeom>
          <a:solidFill>
            <a:srgbClr val="666699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60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IN" sz="3500">
                <a:solidFill>
                  <a:schemeClr val="accent6"/>
                </a:solidFill>
              </a:rPr>
              <a:t>Campaign Strategy</a:t>
            </a:r>
          </a:p>
        </p:txBody>
      </p:sp>
      <p:pic>
        <p:nvPicPr>
          <p:cNvPr id="15" name="Picture 14" descr="A pink and white cake with a child figure on top&#10;&#10;Description automatically generated">
            <a:extLst>
              <a:ext uri="{FF2B5EF4-FFF2-40B4-BE49-F238E27FC236}">
                <a16:creationId xmlns:a16="http://schemas.microsoft.com/office/drawing/2014/main" id="{0E29B8A6-BB9D-A1AC-8231-DFFE9B94A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434" y="1190860"/>
            <a:ext cx="3001154" cy="3791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A060C4-C7A1-CFA8-C0FC-B7AB4B8F9995}"/>
              </a:ext>
            </a:extLst>
          </p:cNvPr>
          <p:cNvSpPr txBox="1"/>
          <p:nvPr/>
        </p:nvSpPr>
        <p:spPr>
          <a:xfrm>
            <a:off x="6460222" y="867431"/>
            <a:ext cx="87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>
                <a:solidFill>
                  <a:srgbClr val="2C3E50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AD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1E6F4-AFE0-C98E-C154-EBE65B8E0DFA}"/>
              </a:ext>
            </a:extLst>
          </p:cNvPr>
          <p:cNvSpPr txBox="1"/>
          <p:nvPr/>
        </p:nvSpPr>
        <p:spPr>
          <a:xfrm>
            <a:off x="339973" y="10308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Abril Fatface"/>
              <a:buNone/>
              <a:tabLst/>
              <a:defRPr/>
            </a:pPr>
            <a:r>
              <a:rPr kumimoji="0" lang="en-IN" sz="1600" b="0" u="sng" strike="noStrike" kern="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Abril Fatface"/>
                <a:sym typeface="Abril Fatface"/>
              </a:rPr>
              <a:t>Advertisement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798A4-3A82-2EA8-6F19-CD666C9BDAA2}"/>
              </a:ext>
            </a:extLst>
          </p:cNvPr>
          <p:cNvSpPr txBox="1"/>
          <p:nvPr/>
        </p:nvSpPr>
        <p:spPr>
          <a:xfrm>
            <a:off x="339973" y="1565222"/>
            <a:ext cx="47568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b="1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Goal:</a:t>
            </a:r>
            <a:r>
              <a:rPr lang="en-IN" sz="1200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 </a:t>
            </a:r>
            <a:r>
              <a:rPr lang="en-US" sz="1200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This ad aims to resonate with a </a:t>
            </a:r>
            <a:r>
              <a:rPr lang="en-US" sz="1200" b="1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broader audience</a:t>
            </a:r>
            <a:r>
              <a:rPr lang="en-US" sz="1200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 by showcasing the joy of marking small victories and everyday occasions.</a:t>
            </a:r>
          </a:p>
          <a:p>
            <a:pPr algn="just"/>
            <a:r>
              <a:rPr lang="en-US" sz="1200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Drawing inspiration from early 2000s aesthetics, vibrant colors like the </a:t>
            </a:r>
            <a:r>
              <a:rPr lang="en-US" sz="1200" b="1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bright pink </a:t>
            </a:r>
            <a:r>
              <a:rPr lang="en-US" sz="1200">
                <a:solidFill>
                  <a:srgbClr val="4A4A4A"/>
                </a:solidFill>
                <a:latin typeface="Nunito" pitchFamily="2" charset="0"/>
                <a:cs typeface="Aptos Serif" panose="02020604070405020304" pitchFamily="18" charset="0"/>
              </a:rPr>
              <a:t>used in the ad evoke nostalgia for celebrations, transporting viewers back to the simple joy and excitement of childhood festivities.</a:t>
            </a:r>
            <a:endParaRPr lang="en-IN" sz="1200">
              <a:solidFill>
                <a:srgbClr val="4A4A4A"/>
              </a:solidFill>
              <a:latin typeface="Nunito" pitchFamily="2" charset="0"/>
              <a:cs typeface="Aptos Serif" panose="0202060407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8FA73-CE88-16EE-721C-5F81ABB36DF9}"/>
              </a:ext>
            </a:extLst>
          </p:cNvPr>
          <p:cNvSpPr txBox="1"/>
          <p:nvPr/>
        </p:nvSpPr>
        <p:spPr>
          <a:xfrm>
            <a:off x="1336637" y="3810535"/>
            <a:ext cx="285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100" b="0" i="0" u="none" strike="noStrike" kern="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Nunito" pitchFamily="2" charset="0"/>
                <a:cs typeface="Aptos Serif" panose="02020604070405020304" pitchFamily="18" charset="0"/>
                <a:sym typeface="Arial"/>
              </a:rPr>
              <a:t>Spray Paint: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Nunito" pitchFamily="2" charset="0"/>
                <a:cs typeface="Aptos Serif" panose="02020604070405020304" pitchFamily="18" charset="0"/>
                <a:sym typeface="Arial"/>
              </a:rPr>
              <a:t>Adds fun to daily life</a:t>
            </a:r>
            <a:endParaRPr kumimoji="0" lang="en-IN" sz="1100" b="0" i="0" u="none" strike="noStrike" kern="0" cap="none" spc="0" normalizeH="0" baseline="0" noProof="0">
              <a:ln>
                <a:noFill/>
              </a:ln>
              <a:solidFill>
                <a:srgbClr val="666699"/>
              </a:solidFill>
              <a:effectLst/>
              <a:uLnTx/>
              <a:uFillTx/>
              <a:latin typeface="Nunito" pitchFamily="2" charset="0"/>
              <a:cs typeface="Aptos Serif" panose="02020604070405020304" pitchFamily="18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F2F3D-CAD2-DFEB-AE66-6B8720147CBF}"/>
              </a:ext>
            </a:extLst>
          </p:cNvPr>
          <p:cNvSpPr txBox="1"/>
          <p:nvPr/>
        </p:nvSpPr>
        <p:spPr>
          <a:xfrm>
            <a:off x="1293781" y="3207291"/>
            <a:ext cx="3033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100">
                <a:solidFill>
                  <a:srgbClr val="666699"/>
                </a:solidFill>
                <a:latin typeface="Nunito" pitchFamily="2" charset="0"/>
                <a:cs typeface="Aptos Serif" panose="02020604070405020304" pitchFamily="18" charset="0"/>
              </a:rPr>
              <a:t>Vibrant background: Evokes nostalgia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CC29F-29D4-02DE-4C64-5257E74F3C08}"/>
              </a:ext>
            </a:extLst>
          </p:cNvPr>
          <p:cNvSpPr txBox="1"/>
          <p:nvPr/>
        </p:nvSpPr>
        <p:spPr>
          <a:xfrm>
            <a:off x="1336636" y="4515385"/>
            <a:ext cx="285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100">
                <a:solidFill>
                  <a:srgbClr val="666699"/>
                </a:solidFill>
                <a:latin typeface="Nunito" pitchFamily="2" charset="0"/>
                <a:cs typeface="Aptos Serif" panose="02020604070405020304" pitchFamily="18" charset="0"/>
              </a:rPr>
              <a:t>C</a:t>
            </a:r>
            <a:r>
              <a:rPr kumimoji="0" lang="en-IN" sz="1100" b="0" i="0" u="none" strike="noStrike" kern="0" cap="none" spc="0" normalizeH="0" baseline="0" noProof="0" err="1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Nunito" pitchFamily="2" charset="0"/>
                <a:cs typeface="Aptos Serif" panose="02020604070405020304" pitchFamily="18" charset="0"/>
                <a:sym typeface="Arial"/>
              </a:rPr>
              <a:t>heerful</a:t>
            </a:r>
            <a:r>
              <a:rPr kumimoji="0" lang="en-IN" sz="1100" b="0" i="0" u="none" strike="noStrike" kern="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Nunito" pitchFamily="2" charset="0"/>
                <a:cs typeface="Aptos Serif" panose="02020604070405020304" pitchFamily="18" charset="0"/>
                <a:sym typeface="Arial"/>
              </a:rPr>
              <a:t> Blooms: Life's Delights</a:t>
            </a:r>
          </a:p>
        </p:txBody>
      </p:sp>
      <p:cxnSp>
        <p:nvCxnSpPr>
          <p:cNvPr id="12" name="Google Shape;697;p64">
            <a:extLst>
              <a:ext uri="{FF2B5EF4-FFF2-40B4-BE49-F238E27FC236}">
                <a16:creationId xmlns:a16="http://schemas.microsoft.com/office/drawing/2014/main" id="{343D5600-8192-62D0-11A1-0823374A3B2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187861" y="4646190"/>
            <a:ext cx="3857589" cy="195"/>
          </a:xfrm>
          <a:prstGeom prst="straightConnector1">
            <a:avLst/>
          </a:prstGeom>
          <a:noFill/>
          <a:ln w="9525" cap="flat" cmpd="sng">
            <a:solidFill>
              <a:srgbClr val="665B08">
                <a:alpha val="60000"/>
              </a:srgb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" name="Google Shape;697;p64">
            <a:extLst>
              <a:ext uri="{FF2B5EF4-FFF2-40B4-BE49-F238E27FC236}">
                <a16:creationId xmlns:a16="http://schemas.microsoft.com/office/drawing/2014/main" id="{09AE4CE8-B63D-2D5A-EAD1-2D1B0957BB8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187862" y="3599706"/>
            <a:ext cx="1967611" cy="341634"/>
          </a:xfrm>
          <a:prstGeom prst="straightConnector1">
            <a:avLst/>
          </a:prstGeom>
          <a:noFill/>
          <a:ln w="9525" cap="flat" cmpd="sng">
            <a:solidFill>
              <a:srgbClr val="665B08">
                <a:alpha val="60000"/>
              </a:srgb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697;p64">
            <a:extLst>
              <a:ext uri="{FF2B5EF4-FFF2-40B4-BE49-F238E27FC236}">
                <a16:creationId xmlns:a16="http://schemas.microsoft.com/office/drawing/2014/main" id="{0E7436B8-BDAB-2825-E6DF-F89A70A489E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326931" y="3338096"/>
            <a:ext cx="1286469" cy="189"/>
          </a:xfrm>
          <a:prstGeom prst="straightConnector1">
            <a:avLst/>
          </a:prstGeom>
          <a:noFill/>
          <a:ln w="9525" cap="flat" cmpd="sng">
            <a:solidFill>
              <a:srgbClr val="665B08">
                <a:alpha val="60000"/>
              </a:srgbClr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1184551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E6829794-4C7A-9C80-10A7-72285B939B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239" y="0"/>
            <a:ext cx="2854949" cy="5143500"/>
          </a:xfrm>
          <a:prstGeom prst="rect">
            <a:avLst/>
          </a:prstGeom>
        </p:spPr>
      </p:pic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-561396" y="276725"/>
            <a:ext cx="6679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 Timeline</a:t>
            </a:r>
            <a:endParaRPr lang="en-US"/>
          </a:p>
        </p:txBody>
      </p:sp>
      <p:grpSp>
        <p:nvGrpSpPr>
          <p:cNvPr id="772" name="Google Shape;772;p24"/>
          <p:cNvGrpSpPr/>
          <p:nvPr/>
        </p:nvGrpSpPr>
        <p:grpSpPr>
          <a:xfrm>
            <a:off x="2778204" y="1754222"/>
            <a:ext cx="1811273" cy="638304"/>
            <a:chOff x="5082998" y="1666403"/>
            <a:chExt cx="1811273" cy="638304"/>
          </a:xfrm>
        </p:grpSpPr>
        <p:sp>
          <p:nvSpPr>
            <p:cNvPr id="773" name="Google Shape;773;p24"/>
            <p:cNvSpPr/>
            <p:nvPr/>
          </p:nvSpPr>
          <p:spPr>
            <a:xfrm>
              <a:off x="6287742" y="1697900"/>
              <a:ext cx="606529" cy="606807"/>
            </a:xfrm>
            <a:custGeom>
              <a:avLst/>
              <a:gdLst/>
              <a:ahLst/>
              <a:cxnLst/>
              <a:rect l="l" t="t" r="r" b="b"/>
              <a:pathLst>
                <a:path w="26183" h="26195" extrusionOk="0">
                  <a:moveTo>
                    <a:pt x="13086" y="1"/>
                  </a:moveTo>
                  <a:cubicBezTo>
                    <a:pt x="5859" y="1"/>
                    <a:pt x="1" y="5871"/>
                    <a:pt x="1" y="13098"/>
                  </a:cubicBezTo>
                  <a:cubicBezTo>
                    <a:pt x="1" y="20325"/>
                    <a:pt x="5859" y="26195"/>
                    <a:pt x="13086" y="26195"/>
                  </a:cubicBezTo>
                  <a:cubicBezTo>
                    <a:pt x="20325" y="26195"/>
                    <a:pt x="26183" y="20325"/>
                    <a:pt x="26183" y="13098"/>
                  </a:cubicBezTo>
                  <a:cubicBezTo>
                    <a:pt x="26183" y="5871"/>
                    <a:pt x="20325" y="1"/>
                    <a:pt x="13086" y="1"/>
                  </a:cubicBezTo>
                  <a:close/>
                </a:path>
              </a:pathLst>
            </a:custGeom>
            <a:solidFill>
              <a:srgbClr val="FAB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5144707" y="1666403"/>
              <a:ext cx="177467" cy="35234"/>
            </a:xfrm>
            <a:custGeom>
              <a:avLst/>
              <a:gdLst/>
              <a:ahLst/>
              <a:cxnLst/>
              <a:rect l="l" t="t" r="r" b="b"/>
              <a:pathLst>
                <a:path w="7661" h="1521" extrusionOk="0">
                  <a:moveTo>
                    <a:pt x="4348" y="0"/>
                  </a:moveTo>
                  <a:cubicBezTo>
                    <a:pt x="3067" y="0"/>
                    <a:pt x="1794" y="193"/>
                    <a:pt x="529" y="589"/>
                  </a:cubicBezTo>
                  <a:cubicBezTo>
                    <a:pt x="0" y="751"/>
                    <a:pt x="156" y="1520"/>
                    <a:pt x="625" y="1520"/>
                  </a:cubicBezTo>
                  <a:cubicBezTo>
                    <a:pt x="673" y="1520"/>
                    <a:pt x="725" y="1512"/>
                    <a:pt x="779" y="1494"/>
                  </a:cubicBezTo>
                  <a:cubicBezTo>
                    <a:pt x="1964" y="1128"/>
                    <a:pt x="3158" y="940"/>
                    <a:pt x="4359" y="940"/>
                  </a:cubicBezTo>
                  <a:cubicBezTo>
                    <a:pt x="5186" y="940"/>
                    <a:pt x="6017" y="1029"/>
                    <a:pt x="6851" y="1209"/>
                  </a:cubicBezTo>
                  <a:cubicBezTo>
                    <a:pt x="6888" y="1216"/>
                    <a:pt x="6922" y="1219"/>
                    <a:pt x="6956" y="1219"/>
                  </a:cubicBezTo>
                  <a:cubicBezTo>
                    <a:pt x="7474" y="1219"/>
                    <a:pt x="7661" y="404"/>
                    <a:pt x="7101" y="292"/>
                  </a:cubicBezTo>
                  <a:cubicBezTo>
                    <a:pt x="6179" y="99"/>
                    <a:pt x="5261" y="0"/>
                    <a:pt x="4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5082998" y="2141959"/>
              <a:ext cx="172162" cy="59580"/>
            </a:xfrm>
            <a:custGeom>
              <a:avLst/>
              <a:gdLst/>
              <a:ahLst/>
              <a:cxnLst/>
              <a:rect l="l" t="t" r="r" b="b"/>
              <a:pathLst>
                <a:path w="7432" h="2572" extrusionOk="0">
                  <a:moveTo>
                    <a:pt x="670" y="1"/>
                  </a:moveTo>
                  <a:cubicBezTo>
                    <a:pt x="269" y="1"/>
                    <a:pt x="0" y="625"/>
                    <a:pt x="431" y="895"/>
                  </a:cubicBezTo>
                  <a:cubicBezTo>
                    <a:pt x="2166" y="1999"/>
                    <a:pt x="4104" y="2572"/>
                    <a:pt x="6139" y="2572"/>
                  </a:cubicBezTo>
                  <a:cubicBezTo>
                    <a:pt x="6367" y="2572"/>
                    <a:pt x="6595" y="2565"/>
                    <a:pt x="6825" y="2550"/>
                  </a:cubicBezTo>
                  <a:cubicBezTo>
                    <a:pt x="7421" y="2504"/>
                    <a:pt x="7432" y="1597"/>
                    <a:pt x="6858" y="1597"/>
                  </a:cubicBezTo>
                  <a:cubicBezTo>
                    <a:pt x="6847" y="1597"/>
                    <a:pt x="6836" y="1597"/>
                    <a:pt x="6825" y="1598"/>
                  </a:cubicBezTo>
                  <a:cubicBezTo>
                    <a:pt x="6592" y="1613"/>
                    <a:pt x="6361" y="1621"/>
                    <a:pt x="6132" y="1621"/>
                  </a:cubicBezTo>
                  <a:cubicBezTo>
                    <a:pt x="4264" y="1621"/>
                    <a:pt x="2519" y="1103"/>
                    <a:pt x="907" y="74"/>
                  </a:cubicBezTo>
                  <a:cubicBezTo>
                    <a:pt x="826" y="23"/>
                    <a:pt x="746" y="1"/>
                    <a:pt x="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5279707" y="2167949"/>
              <a:ext cx="68661" cy="28377"/>
            </a:xfrm>
            <a:custGeom>
              <a:avLst/>
              <a:gdLst/>
              <a:ahLst/>
              <a:cxnLst/>
              <a:rect l="l" t="t" r="r" b="b"/>
              <a:pathLst>
                <a:path w="2964" h="1225" extrusionOk="0">
                  <a:moveTo>
                    <a:pt x="2259" y="1"/>
                  </a:moveTo>
                  <a:cubicBezTo>
                    <a:pt x="2226" y="1"/>
                    <a:pt x="2191" y="4"/>
                    <a:pt x="2155" y="12"/>
                  </a:cubicBezTo>
                  <a:cubicBezTo>
                    <a:pt x="1619" y="107"/>
                    <a:pt x="1095" y="202"/>
                    <a:pt x="571" y="309"/>
                  </a:cubicBezTo>
                  <a:cubicBezTo>
                    <a:pt x="1" y="410"/>
                    <a:pt x="197" y="1225"/>
                    <a:pt x="716" y="1225"/>
                  </a:cubicBezTo>
                  <a:cubicBezTo>
                    <a:pt x="750" y="1225"/>
                    <a:pt x="785" y="1221"/>
                    <a:pt x="821" y="1214"/>
                  </a:cubicBezTo>
                  <a:cubicBezTo>
                    <a:pt x="1345" y="1119"/>
                    <a:pt x="1869" y="1024"/>
                    <a:pt x="2405" y="916"/>
                  </a:cubicBezTo>
                  <a:cubicBezTo>
                    <a:pt x="2964" y="816"/>
                    <a:pt x="2777" y="1"/>
                    <a:pt x="2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24"/>
          <p:cNvGrpSpPr/>
          <p:nvPr/>
        </p:nvGrpSpPr>
        <p:grpSpPr>
          <a:xfrm>
            <a:off x="1240740" y="3374009"/>
            <a:ext cx="1946591" cy="812711"/>
            <a:chOff x="1919998" y="2330804"/>
            <a:chExt cx="1946591" cy="812711"/>
          </a:xfrm>
        </p:grpSpPr>
        <p:sp>
          <p:nvSpPr>
            <p:cNvPr id="784" name="Google Shape;784;p24"/>
            <p:cNvSpPr/>
            <p:nvPr/>
          </p:nvSpPr>
          <p:spPr>
            <a:xfrm>
              <a:off x="1919998" y="2330804"/>
              <a:ext cx="606807" cy="606807"/>
            </a:xfrm>
            <a:custGeom>
              <a:avLst/>
              <a:gdLst/>
              <a:ahLst/>
              <a:cxnLst/>
              <a:rect l="l" t="t" r="r" b="b"/>
              <a:pathLst>
                <a:path w="26195" h="26195" extrusionOk="0">
                  <a:moveTo>
                    <a:pt x="13098" y="1"/>
                  </a:moveTo>
                  <a:cubicBezTo>
                    <a:pt x="5871" y="1"/>
                    <a:pt x="1" y="5870"/>
                    <a:pt x="1" y="13098"/>
                  </a:cubicBezTo>
                  <a:cubicBezTo>
                    <a:pt x="1" y="20325"/>
                    <a:pt x="5871" y="26194"/>
                    <a:pt x="13098" y="26194"/>
                  </a:cubicBezTo>
                  <a:cubicBezTo>
                    <a:pt x="20337" y="26194"/>
                    <a:pt x="26195" y="20325"/>
                    <a:pt x="26195" y="13098"/>
                  </a:cubicBezTo>
                  <a:cubicBezTo>
                    <a:pt x="26195" y="5870"/>
                    <a:pt x="20337" y="1"/>
                    <a:pt x="13098" y="1"/>
                  </a:cubicBezTo>
                  <a:close/>
                </a:path>
              </a:pathLst>
            </a:custGeom>
            <a:solidFill>
              <a:srgbClr val="A7B7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3593990" y="3102976"/>
              <a:ext cx="150897" cy="40539"/>
            </a:xfrm>
            <a:custGeom>
              <a:avLst/>
              <a:gdLst/>
              <a:ahLst/>
              <a:cxnLst/>
              <a:rect l="l" t="t" r="r" b="b"/>
              <a:pathLst>
                <a:path w="6514" h="1750" extrusionOk="0">
                  <a:moveTo>
                    <a:pt x="584" y="0"/>
                  </a:moveTo>
                  <a:cubicBezTo>
                    <a:pt x="139" y="0"/>
                    <a:pt x="0" y="746"/>
                    <a:pt x="502" y="938"/>
                  </a:cubicBezTo>
                  <a:cubicBezTo>
                    <a:pt x="1942" y="1477"/>
                    <a:pt x="3415" y="1749"/>
                    <a:pt x="4927" y="1749"/>
                  </a:cubicBezTo>
                  <a:cubicBezTo>
                    <a:pt x="5252" y="1749"/>
                    <a:pt x="5578" y="1737"/>
                    <a:pt x="5907" y="1711"/>
                  </a:cubicBezTo>
                  <a:cubicBezTo>
                    <a:pt x="6499" y="1665"/>
                    <a:pt x="6514" y="769"/>
                    <a:pt x="5951" y="769"/>
                  </a:cubicBezTo>
                  <a:cubicBezTo>
                    <a:pt x="5937" y="769"/>
                    <a:pt x="5922" y="770"/>
                    <a:pt x="5907" y="771"/>
                  </a:cubicBezTo>
                  <a:cubicBezTo>
                    <a:pt x="5601" y="793"/>
                    <a:pt x="5298" y="805"/>
                    <a:pt x="4996" y="805"/>
                  </a:cubicBezTo>
                  <a:cubicBezTo>
                    <a:pt x="3547" y="805"/>
                    <a:pt x="2141" y="545"/>
                    <a:pt x="752" y="33"/>
                  </a:cubicBezTo>
                  <a:cubicBezTo>
                    <a:pt x="692" y="10"/>
                    <a:pt x="636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3762532" y="3114789"/>
              <a:ext cx="38894" cy="24416"/>
            </a:xfrm>
            <a:custGeom>
              <a:avLst/>
              <a:gdLst/>
              <a:ahLst/>
              <a:cxnLst/>
              <a:rect l="l" t="t" r="r" b="b"/>
              <a:pathLst>
                <a:path w="1679" h="1054" extrusionOk="0">
                  <a:moveTo>
                    <a:pt x="1136" y="1"/>
                  </a:moveTo>
                  <a:cubicBezTo>
                    <a:pt x="1099" y="1"/>
                    <a:pt x="1062" y="4"/>
                    <a:pt x="1024" y="11"/>
                  </a:cubicBezTo>
                  <a:cubicBezTo>
                    <a:pt x="822" y="58"/>
                    <a:pt x="607" y="94"/>
                    <a:pt x="393" y="130"/>
                  </a:cubicBezTo>
                  <a:cubicBezTo>
                    <a:pt x="143" y="178"/>
                    <a:pt x="0" y="475"/>
                    <a:pt x="72" y="713"/>
                  </a:cubicBezTo>
                  <a:cubicBezTo>
                    <a:pt x="134" y="943"/>
                    <a:pt x="334" y="1053"/>
                    <a:pt x="558" y="1053"/>
                  </a:cubicBezTo>
                  <a:cubicBezTo>
                    <a:pt x="590" y="1053"/>
                    <a:pt x="622" y="1051"/>
                    <a:pt x="655" y="1047"/>
                  </a:cubicBezTo>
                  <a:cubicBezTo>
                    <a:pt x="857" y="999"/>
                    <a:pt x="1072" y="963"/>
                    <a:pt x="1274" y="928"/>
                  </a:cubicBezTo>
                  <a:cubicBezTo>
                    <a:pt x="1536" y="880"/>
                    <a:pt x="1679" y="570"/>
                    <a:pt x="1608" y="344"/>
                  </a:cubicBezTo>
                  <a:cubicBezTo>
                    <a:pt x="1546" y="120"/>
                    <a:pt x="1355" y="1"/>
                    <a:pt x="1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3745992" y="2608680"/>
              <a:ext cx="120597" cy="43805"/>
            </a:xfrm>
            <a:custGeom>
              <a:avLst/>
              <a:gdLst/>
              <a:ahLst/>
              <a:cxnLst/>
              <a:rect l="l" t="t" r="r" b="b"/>
              <a:pathLst>
                <a:path w="5206" h="1891" extrusionOk="0">
                  <a:moveTo>
                    <a:pt x="1173" y="1"/>
                  </a:moveTo>
                  <a:cubicBezTo>
                    <a:pt x="985" y="1"/>
                    <a:pt x="796" y="8"/>
                    <a:pt x="607" y="24"/>
                  </a:cubicBezTo>
                  <a:cubicBezTo>
                    <a:pt x="15" y="70"/>
                    <a:pt x="0" y="966"/>
                    <a:pt x="563" y="966"/>
                  </a:cubicBezTo>
                  <a:cubicBezTo>
                    <a:pt x="577" y="966"/>
                    <a:pt x="592" y="966"/>
                    <a:pt x="607" y="964"/>
                  </a:cubicBezTo>
                  <a:cubicBezTo>
                    <a:pt x="775" y="952"/>
                    <a:pt x="942" y="946"/>
                    <a:pt x="1107" y="946"/>
                  </a:cubicBezTo>
                  <a:cubicBezTo>
                    <a:pt x="2230" y="946"/>
                    <a:pt x="3290" y="1230"/>
                    <a:pt x="4286" y="1822"/>
                  </a:cubicBezTo>
                  <a:cubicBezTo>
                    <a:pt x="4367" y="1869"/>
                    <a:pt x="4446" y="1890"/>
                    <a:pt x="4521" y="1890"/>
                  </a:cubicBezTo>
                  <a:cubicBezTo>
                    <a:pt x="4933" y="1890"/>
                    <a:pt x="5205" y="1262"/>
                    <a:pt x="4762" y="1000"/>
                  </a:cubicBezTo>
                  <a:cubicBezTo>
                    <a:pt x="3663" y="347"/>
                    <a:pt x="2438" y="1"/>
                    <a:pt x="1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8" name="Google Shape;788;p24"/>
            <p:cNvGrpSpPr/>
            <p:nvPr/>
          </p:nvGrpSpPr>
          <p:grpSpPr>
            <a:xfrm>
              <a:off x="3628481" y="2916992"/>
              <a:ext cx="144179" cy="86727"/>
              <a:chOff x="3628481" y="2836867"/>
              <a:chExt cx="144179" cy="86727"/>
            </a:xfrm>
          </p:grpSpPr>
          <p:sp>
            <p:nvSpPr>
              <p:cNvPr id="790" name="Google Shape;790;p24"/>
              <p:cNvSpPr/>
              <p:nvPr/>
            </p:nvSpPr>
            <p:spPr>
              <a:xfrm>
                <a:off x="3628481" y="2836867"/>
                <a:ext cx="144179" cy="65858"/>
              </a:xfrm>
              <a:custGeom>
                <a:avLst/>
                <a:gdLst/>
                <a:ahLst/>
                <a:cxnLst/>
                <a:rect l="l" t="t" r="r" b="b"/>
                <a:pathLst>
                  <a:path w="6224" h="2843" extrusionOk="0">
                    <a:moveTo>
                      <a:pt x="144" y="1"/>
                    </a:moveTo>
                    <a:cubicBezTo>
                      <a:pt x="1" y="1"/>
                      <a:pt x="5" y="228"/>
                      <a:pt x="156" y="239"/>
                    </a:cubicBezTo>
                    <a:cubicBezTo>
                      <a:pt x="644" y="287"/>
                      <a:pt x="1358" y="144"/>
                      <a:pt x="1680" y="608"/>
                    </a:cubicBezTo>
                    <a:cubicBezTo>
                      <a:pt x="1989" y="1061"/>
                      <a:pt x="1930" y="2073"/>
                      <a:pt x="1977" y="2585"/>
                    </a:cubicBezTo>
                    <a:cubicBezTo>
                      <a:pt x="1977" y="2656"/>
                      <a:pt x="2025" y="2704"/>
                      <a:pt x="2096" y="2704"/>
                    </a:cubicBezTo>
                    <a:cubicBezTo>
                      <a:pt x="2680" y="2740"/>
                      <a:pt x="3263" y="2763"/>
                      <a:pt x="3846" y="2763"/>
                    </a:cubicBezTo>
                    <a:cubicBezTo>
                      <a:pt x="4098" y="2771"/>
                      <a:pt x="4609" y="2842"/>
                      <a:pt x="5032" y="2842"/>
                    </a:cubicBezTo>
                    <a:cubicBezTo>
                      <a:pt x="5268" y="2842"/>
                      <a:pt x="5477" y="2820"/>
                      <a:pt x="5597" y="2752"/>
                    </a:cubicBezTo>
                    <a:cubicBezTo>
                      <a:pt x="5871" y="2585"/>
                      <a:pt x="5704" y="2752"/>
                      <a:pt x="5882" y="2466"/>
                    </a:cubicBezTo>
                    <a:cubicBezTo>
                      <a:pt x="6025" y="2240"/>
                      <a:pt x="6180" y="870"/>
                      <a:pt x="5978" y="596"/>
                    </a:cubicBezTo>
                    <a:cubicBezTo>
                      <a:pt x="5814" y="363"/>
                      <a:pt x="5366" y="318"/>
                      <a:pt x="4978" y="318"/>
                    </a:cubicBezTo>
                    <a:cubicBezTo>
                      <a:pt x="4773" y="318"/>
                      <a:pt x="4585" y="330"/>
                      <a:pt x="4466" y="335"/>
                    </a:cubicBezTo>
                    <a:cubicBezTo>
                      <a:pt x="4323" y="335"/>
                      <a:pt x="4323" y="573"/>
                      <a:pt x="4466" y="573"/>
                    </a:cubicBezTo>
                    <a:cubicBezTo>
                      <a:pt x="4471" y="573"/>
                      <a:pt x="4476" y="573"/>
                      <a:pt x="4481" y="573"/>
                    </a:cubicBezTo>
                    <a:cubicBezTo>
                      <a:pt x="5392" y="573"/>
                      <a:pt x="6223" y="1612"/>
                      <a:pt x="5418" y="2299"/>
                    </a:cubicBezTo>
                    <a:cubicBezTo>
                      <a:pt x="5162" y="2517"/>
                      <a:pt x="4774" y="2569"/>
                      <a:pt x="4376" y="2569"/>
                    </a:cubicBezTo>
                    <a:cubicBezTo>
                      <a:pt x="4035" y="2569"/>
                      <a:pt x="3686" y="2531"/>
                      <a:pt x="3406" y="2525"/>
                    </a:cubicBezTo>
                    <a:cubicBezTo>
                      <a:pt x="2656" y="2501"/>
                      <a:pt x="2334" y="2525"/>
                      <a:pt x="2120" y="1775"/>
                    </a:cubicBezTo>
                    <a:cubicBezTo>
                      <a:pt x="1977" y="1251"/>
                      <a:pt x="1941" y="680"/>
                      <a:pt x="1810" y="144"/>
                    </a:cubicBezTo>
                    <a:cubicBezTo>
                      <a:pt x="1799" y="96"/>
                      <a:pt x="1751" y="61"/>
                      <a:pt x="1703" y="61"/>
                    </a:cubicBezTo>
                    <a:cubicBezTo>
                      <a:pt x="1613" y="63"/>
                      <a:pt x="1524" y="64"/>
                      <a:pt x="1435" y="64"/>
                    </a:cubicBezTo>
                    <a:cubicBezTo>
                      <a:pt x="1004" y="64"/>
                      <a:pt x="580" y="41"/>
                      <a:pt x="156" y="1"/>
                    </a:cubicBezTo>
                    <a:cubicBezTo>
                      <a:pt x="152" y="1"/>
                      <a:pt x="148" y="1"/>
                      <a:pt x="1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4"/>
              <p:cNvSpPr/>
              <p:nvPr/>
            </p:nvSpPr>
            <p:spPr>
              <a:xfrm>
                <a:off x="3686136" y="2903348"/>
                <a:ext cx="23466" cy="1950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42" extrusionOk="0">
                    <a:moveTo>
                      <a:pt x="500" y="239"/>
                    </a:moveTo>
                    <a:cubicBezTo>
                      <a:pt x="663" y="320"/>
                      <a:pt x="667" y="596"/>
                      <a:pt x="454" y="596"/>
                    </a:cubicBezTo>
                    <a:cubicBezTo>
                      <a:pt x="450" y="596"/>
                      <a:pt x="445" y="596"/>
                      <a:pt x="441" y="596"/>
                    </a:cubicBezTo>
                    <a:cubicBezTo>
                      <a:pt x="179" y="584"/>
                      <a:pt x="238" y="239"/>
                      <a:pt x="476" y="239"/>
                    </a:cubicBezTo>
                    <a:close/>
                    <a:moveTo>
                      <a:pt x="476" y="1"/>
                    </a:moveTo>
                    <a:cubicBezTo>
                      <a:pt x="250" y="1"/>
                      <a:pt x="60" y="167"/>
                      <a:pt x="24" y="393"/>
                    </a:cubicBezTo>
                    <a:cubicBezTo>
                      <a:pt x="0" y="608"/>
                      <a:pt x="167" y="786"/>
                      <a:pt x="381" y="834"/>
                    </a:cubicBezTo>
                    <a:cubicBezTo>
                      <a:pt x="408" y="839"/>
                      <a:pt x="435" y="841"/>
                      <a:pt x="460" y="841"/>
                    </a:cubicBezTo>
                    <a:cubicBezTo>
                      <a:pt x="876" y="841"/>
                      <a:pt x="1012" y="227"/>
                      <a:pt x="619" y="36"/>
                    </a:cubicBezTo>
                    <a:cubicBezTo>
                      <a:pt x="595" y="24"/>
                      <a:pt x="572" y="24"/>
                      <a:pt x="548" y="24"/>
                    </a:cubicBezTo>
                    <a:cubicBezTo>
                      <a:pt x="524" y="12"/>
                      <a:pt x="500" y="1"/>
                      <a:pt x="4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4"/>
              <p:cNvSpPr/>
              <p:nvPr/>
            </p:nvSpPr>
            <p:spPr>
              <a:xfrm>
                <a:off x="3725006" y="2903834"/>
                <a:ext cx="22655" cy="1976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853" extrusionOk="0">
                    <a:moveTo>
                      <a:pt x="518" y="272"/>
                    </a:moveTo>
                    <a:cubicBezTo>
                      <a:pt x="566" y="272"/>
                      <a:pt x="615" y="291"/>
                      <a:pt x="656" y="337"/>
                    </a:cubicBezTo>
                    <a:cubicBezTo>
                      <a:pt x="712" y="449"/>
                      <a:pt x="658" y="619"/>
                      <a:pt x="529" y="619"/>
                    </a:cubicBezTo>
                    <a:cubicBezTo>
                      <a:pt x="494" y="619"/>
                      <a:pt x="452" y="606"/>
                      <a:pt x="406" y="575"/>
                    </a:cubicBezTo>
                    <a:cubicBezTo>
                      <a:pt x="225" y="458"/>
                      <a:pt x="366" y="272"/>
                      <a:pt x="518" y="272"/>
                    </a:cubicBezTo>
                    <a:close/>
                    <a:moveTo>
                      <a:pt x="571" y="0"/>
                    </a:moveTo>
                    <a:cubicBezTo>
                      <a:pt x="536" y="0"/>
                      <a:pt x="509" y="20"/>
                      <a:pt x="489" y="39"/>
                    </a:cubicBezTo>
                    <a:cubicBezTo>
                      <a:pt x="382" y="51"/>
                      <a:pt x="275" y="87"/>
                      <a:pt x="203" y="158"/>
                    </a:cubicBezTo>
                    <a:cubicBezTo>
                      <a:pt x="1" y="349"/>
                      <a:pt x="72" y="646"/>
                      <a:pt x="287" y="777"/>
                    </a:cubicBezTo>
                    <a:cubicBezTo>
                      <a:pt x="367" y="828"/>
                      <a:pt x="455" y="853"/>
                      <a:pt x="540" y="853"/>
                    </a:cubicBezTo>
                    <a:cubicBezTo>
                      <a:pt x="696" y="853"/>
                      <a:pt x="840" y="768"/>
                      <a:pt x="894" y="599"/>
                    </a:cubicBezTo>
                    <a:cubicBezTo>
                      <a:pt x="977" y="361"/>
                      <a:pt x="846" y="75"/>
                      <a:pt x="596" y="3"/>
                    </a:cubicBezTo>
                    <a:cubicBezTo>
                      <a:pt x="587" y="1"/>
                      <a:pt x="579" y="0"/>
                      <a:pt x="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7" name="Google Shape;797;p24"/>
          <p:cNvGrpSpPr/>
          <p:nvPr/>
        </p:nvGrpSpPr>
        <p:grpSpPr>
          <a:xfrm>
            <a:off x="4989335" y="2702209"/>
            <a:ext cx="1011871" cy="2491336"/>
            <a:chOff x="5987528" y="452766"/>
            <a:chExt cx="1108104" cy="2762468"/>
          </a:xfrm>
        </p:grpSpPr>
        <p:sp>
          <p:nvSpPr>
            <p:cNvPr id="798" name="Google Shape;798;p24"/>
            <p:cNvSpPr/>
            <p:nvPr/>
          </p:nvSpPr>
          <p:spPr>
            <a:xfrm>
              <a:off x="5987528" y="452766"/>
              <a:ext cx="747450" cy="723955"/>
            </a:xfrm>
            <a:custGeom>
              <a:avLst/>
              <a:gdLst/>
              <a:ahLst/>
              <a:cxnLst/>
              <a:rect l="l" t="t" r="r" b="b"/>
              <a:pathLst>
                <a:path w="38136" h="38125" extrusionOk="0">
                  <a:moveTo>
                    <a:pt x="19062" y="1"/>
                  </a:moveTo>
                  <a:cubicBezTo>
                    <a:pt x="8537" y="1"/>
                    <a:pt x="0" y="8537"/>
                    <a:pt x="0" y="19063"/>
                  </a:cubicBezTo>
                  <a:cubicBezTo>
                    <a:pt x="0" y="29588"/>
                    <a:pt x="8537" y="38124"/>
                    <a:pt x="19062" y="38124"/>
                  </a:cubicBezTo>
                  <a:cubicBezTo>
                    <a:pt x="29599" y="38124"/>
                    <a:pt x="38136" y="29588"/>
                    <a:pt x="38136" y="19063"/>
                  </a:cubicBezTo>
                  <a:cubicBezTo>
                    <a:pt x="38136" y="8537"/>
                    <a:pt x="29599" y="1"/>
                    <a:pt x="19062" y="1"/>
                  </a:cubicBezTo>
                  <a:close/>
                </a:path>
              </a:pathLst>
            </a:custGeom>
            <a:solidFill>
              <a:srgbClr val="EB71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6811036" y="2642406"/>
              <a:ext cx="211543" cy="147399"/>
            </a:xfrm>
            <a:custGeom>
              <a:avLst/>
              <a:gdLst/>
              <a:ahLst/>
              <a:cxnLst/>
              <a:rect l="l" t="t" r="r" b="b"/>
              <a:pathLst>
                <a:path w="9132" h="6363" extrusionOk="0">
                  <a:moveTo>
                    <a:pt x="618" y="0"/>
                  </a:moveTo>
                  <a:cubicBezTo>
                    <a:pt x="158" y="0"/>
                    <a:pt x="1" y="770"/>
                    <a:pt x="519" y="943"/>
                  </a:cubicBezTo>
                  <a:cubicBezTo>
                    <a:pt x="3543" y="1955"/>
                    <a:pt x="6127" y="3753"/>
                    <a:pt x="8163" y="6205"/>
                  </a:cubicBezTo>
                  <a:cubicBezTo>
                    <a:pt x="8257" y="6316"/>
                    <a:pt x="8366" y="6363"/>
                    <a:pt x="8473" y="6363"/>
                  </a:cubicBezTo>
                  <a:cubicBezTo>
                    <a:pt x="8814" y="6363"/>
                    <a:pt x="9131" y="5892"/>
                    <a:pt x="8841" y="5539"/>
                  </a:cubicBezTo>
                  <a:cubicBezTo>
                    <a:pt x="6698" y="2955"/>
                    <a:pt x="3948" y="1098"/>
                    <a:pt x="769" y="26"/>
                  </a:cubicBezTo>
                  <a:cubicBezTo>
                    <a:pt x="716" y="8"/>
                    <a:pt x="665" y="0"/>
                    <a:pt x="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7037858" y="2839322"/>
              <a:ext cx="57774" cy="75680"/>
            </a:xfrm>
            <a:custGeom>
              <a:avLst/>
              <a:gdLst/>
              <a:ahLst/>
              <a:cxnLst/>
              <a:rect l="l" t="t" r="r" b="b"/>
              <a:pathLst>
                <a:path w="2494" h="3267" extrusionOk="0">
                  <a:moveTo>
                    <a:pt x="676" y="0"/>
                  </a:moveTo>
                  <a:cubicBezTo>
                    <a:pt x="333" y="0"/>
                    <a:pt x="1" y="338"/>
                    <a:pt x="252" y="681"/>
                  </a:cubicBezTo>
                  <a:cubicBezTo>
                    <a:pt x="764" y="1383"/>
                    <a:pt x="1169" y="2134"/>
                    <a:pt x="1454" y="2943"/>
                  </a:cubicBezTo>
                  <a:cubicBezTo>
                    <a:pt x="1534" y="3169"/>
                    <a:pt x="1726" y="3267"/>
                    <a:pt x="1916" y="3267"/>
                  </a:cubicBezTo>
                  <a:cubicBezTo>
                    <a:pt x="2207" y="3267"/>
                    <a:pt x="2494" y="3039"/>
                    <a:pt x="2371" y="2693"/>
                  </a:cubicBezTo>
                  <a:cubicBezTo>
                    <a:pt x="2062" y="1800"/>
                    <a:pt x="1633" y="967"/>
                    <a:pt x="1073" y="205"/>
                  </a:cubicBezTo>
                  <a:cubicBezTo>
                    <a:pt x="967" y="60"/>
                    <a:pt x="821" y="0"/>
                    <a:pt x="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6350604" y="3073163"/>
              <a:ext cx="62430" cy="142071"/>
            </a:xfrm>
            <a:custGeom>
              <a:avLst/>
              <a:gdLst/>
              <a:ahLst/>
              <a:cxnLst/>
              <a:rect l="l" t="t" r="r" b="b"/>
              <a:pathLst>
                <a:path w="2695" h="6133" extrusionOk="0">
                  <a:moveTo>
                    <a:pt x="459" y="1"/>
                  </a:moveTo>
                  <a:cubicBezTo>
                    <a:pt x="224" y="1"/>
                    <a:pt x="0" y="153"/>
                    <a:pt x="24" y="456"/>
                  </a:cubicBezTo>
                  <a:cubicBezTo>
                    <a:pt x="179" y="2385"/>
                    <a:pt x="727" y="4207"/>
                    <a:pt x="1667" y="5897"/>
                  </a:cubicBezTo>
                  <a:cubicBezTo>
                    <a:pt x="1760" y="6063"/>
                    <a:pt x="1902" y="6132"/>
                    <a:pt x="2046" y="6132"/>
                  </a:cubicBezTo>
                  <a:cubicBezTo>
                    <a:pt x="2367" y="6132"/>
                    <a:pt x="2694" y="5791"/>
                    <a:pt x="2489" y="5421"/>
                  </a:cubicBezTo>
                  <a:cubicBezTo>
                    <a:pt x="1620" y="3873"/>
                    <a:pt x="1108" y="2218"/>
                    <a:pt x="965" y="456"/>
                  </a:cubicBezTo>
                  <a:cubicBezTo>
                    <a:pt x="941" y="153"/>
                    <a:pt x="694" y="1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24"/>
          <p:cNvGrpSpPr/>
          <p:nvPr/>
        </p:nvGrpSpPr>
        <p:grpSpPr>
          <a:xfrm>
            <a:off x="0" y="1208419"/>
            <a:ext cx="2470073" cy="1419210"/>
            <a:chOff x="2384863" y="1535957"/>
            <a:chExt cx="2470073" cy="1419210"/>
          </a:xfrm>
        </p:grpSpPr>
        <p:grpSp>
          <p:nvGrpSpPr>
            <p:cNvPr id="809" name="Google Shape;809;p24"/>
            <p:cNvGrpSpPr/>
            <p:nvPr/>
          </p:nvGrpSpPr>
          <p:grpSpPr>
            <a:xfrm>
              <a:off x="2452712" y="1996547"/>
              <a:ext cx="1427389" cy="958620"/>
              <a:chOff x="2392100" y="2030784"/>
              <a:chExt cx="1427389" cy="958620"/>
            </a:xfrm>
          </p:grpSpPr>
          <p:sp>
            <p:nvSpPr>
              <p:cNvPr id="810" name="Google Shape;810;p24"/>
              <p:cNvSpPr/>
              <p:nvPr/>
            </p:nvSpPr>
            <p:spPr>
              <a:xfrm>
                <a:off x="3110084" y="2279999"/>
                <a:ext cx="709405" cy="709405"/>
              </a:xfrm>
              <a:custGeom>
                <a:avLst/>
                <a:gdLst/>
                <a:ahLst/>
                <a:cxnLst/>
                <a:rect l="l" t="t" r="r" b="b"/>
                <a:pathLst>
                  <a:path w="30624" h="30624" extrusionOk="0">
                    <a:moveTo>
                      <a:pt x="15312" y="1"/>
                    </a:moveTo>
                    <a:cubicBezTo>
                      <a:pt x="6859" y="1"/>
                      <a:pt x="1" y="6859"/>
                      <a:pt x="1" y="15312"/>
                    </a:cubicBezTo>
                    <a:cubicBezTo>
                      <a:pt x="1" y="23765"/>
                      <a:pt x="6859" y="30623"/>
                      <a:pt x="15312" y="30623"/>
                    </a:cubicBezTo>
                    <a:cubicBezTo>
                      <a:pt x="23766" y="30623"/>
                      <a:pt x="30624" y="23765"/>
                      <a:pt x="30624" y="15312"/>
                    </a:cubicBezTo>
                    <a:cubicBezTo>
                      <a:pt x="30624" y="6859"/>
                      <a:pt x="23766" y="1"/>
                      <a:pt x="15312" y="1"/>
                    </a:cubicBezTo>
                    <a:close/>
                  </a:path>
                </a:pathLst>
              </a:custGeom>
              <a:solidFill>
                <a:srgbClr val="ED8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4"/>
              <p:cNvSpPr/>
              <p:nvPr/>
            </p:nvSpPr>
            <p:spPr>
              <a:xfrm>
                <a:off x="2392100" y="2030784"/>
                <a:ext cx="81842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1708" extrusionOk="0">
                    <a:moveTo>
                      <a:pt x="872" y="1"/>
                    </a:moveTo>
                    <a:cubicBezTo>
                      <a:pt x="789" y="1"/>
                      <a:pt x="704" y="4"/>
                      <a:pt x="619" y="10"/>
                    </a:cubicBezTo>
                    <a:cubicBezTo>
                      <a:pt x="27" y="45"/>
                      <a:pt x="1" y="952"/>
                      <a:pt x="575" y="952"/>
                    </a:cubicBezTo>
                    <a:cubicBezTo>
                      <a:pt x="589" y="952"/>
                      <a:pt x="604" y="952"/>
                      <a:pt x="619" y="951"/>
                    </a:cubicBezTo>
                    <a:cubicBezTo>
                      <a:pt x="686" y="946"/>
                      <a:pt x="752" y="944"/>
                      <a:pt x="818" y="944"/>
                    </a:cubicBezTo>
                    <a:cubicBezTo>
                      <a:pt x="1445" y="944"/>
                      <a:pt x="2026" y="1151"/>
                      <a:pt x="2500" y="1582"/>
                    </a:cubicBezTo>
                    <a:cubicBezTo>
                      <a:pt x="2599" y="1670"/>
                      <a:pt x="2709" y="1708"/>
                      <a:pt x="2815" y="1708"/>
                    </a:cubicBezTo>
                    <a:cubicBezTo>
                      <a:pt x="3195" y="1708"/>
                      <a:pt x="3533" y="1231"/>
                      <a:pt x="3179" y="915"/>
                    </a:cubicBezTo>
                    <a:cubicBezTo>
                      <a:pt x="2528" y="329"/>
                      <a:pt x="1729" y="1"/>
                      <a:pt x="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6" name="Google Shape;816;p24"/>
            <p:cNvSpPr txBox="1"/>
            <p:nvPr/>
          </p:nvSpPr>
          <p:spPr>
            <a:xfrm>
              <a:off x="2384863" y="1887878"/>
              <a:ext cx="2470073" cy="301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2C3E50"/>
                  </a:solidFill>
                  <a:effectLst/>
                  <a:latin typeface="Nunito" pitchFamily="2" charset="0"/>
                  <a:ea typeface="Aptos" panose="020B0004020202020204" pitchFamily="34" charset="0"/>
                </a:rPr>
                <a:t>Designed the two ad variations (vibrant and muted color themes)</a:t>
              </a:r>
              <a:endParaRPr sz="1050">
                <a:solidFill>
                  <a:srgbClr val="2C3E50"/>
                </a:solidFill>
                <a:latin typeface="Nunito" pitchFamily="2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17" name="Google Shape;817;p24"/>
            <p:cNvSpPr txBox="1"/>
            <p:nvPr/>
          </p:nvSpPr>
          <p:spPr>
            <a:xfrm>
              <a:off x="2702846" y="1535957"/>
              <a:ext cx="1785706" cy="330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April 14</a:t>
              </a:r>
              <a:r>
                <a:rPr lang="en" b="1" baseline="30000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th</a:t>
              </a:r>
              <a:r>
                <a:rPr lang="en" b="1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 – 15</a:t>
              </a:r>
              <a:r>
                <a:rPr lang="en" b="1" baseline="30000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th</a:t>
              </a:r>
              <a:r>
                <a:rPr lang="en" b="1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b="1">
                <a:solidFill>
                  <a:srgbClr val="2C3E50"/>
                </a:solidFill>
                <a:latin typeface="Nunito" pitchFamily="2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19" name="Google Shape;819;p24"/>
          <p:cNvGrpSpPr/>
          <p:nvPr/>
        </p:nvGrpSpPr>
        <p:grpSpPr>
          <a:xfrm>
            <a:off x="1098428" y="2452215"/>
            <a:ext cx="4008086" cy="978574"/>
            <a:chOff x="2457770" y="2319221"/>
            <a:chExt cx="4102381" cy="1087898"/>
          </a:xfrm>
        </p:grpSpPr>
        <p:sp>
          <p:nvSpPr>
            <p:cNvPr id="820" name="Google Shape;820;p24"/>
            <p:cNvSpPr/>
            <p:nvPr/>
          </p:nvSpPr>
          <p:spPr>
            <a:xfrm>
              <a:off x="2510677" y="2346440"/>
              <a:ext cx="3981508" cy="1060679"/>
            </a:xfrm>
            <a:custGeom>
              <a:avLst/>
              <a:gdLst/>
              <a:ahLst/>
              <a:cxnLst/>
              <a:rect l="l" t="t" r="r" b="b"/>
              <a:pathLst>
                <a:path w="171876" h="45788" extrusionOk="0">
                  <a:moveTo>
                    <a:pt x="138381" y="0"/>
                  </a:moveTo>
                  <a:cubicBezTo>
                    <a:pt x="126974" y="0"/>
                    <a:pt x="115959" y="3308"/>
                    <a:pt x="106038" y="9255"/>
                  </a:cubicBezTo>
                  <a:cubicBezTo>
                    <a:pt x="97203" y="14541"/>
                    <a:pt x="89690" y="21518"/>
                    <a:pt x="82535" y="28853"/>
                  </a:cubicBezTo>
                  <a:cubicBezTo>
                    <a:pt x="78141" y="33365"/>
                    <a:pt x="73391" y="37270"/>
                    <a:pt x="67676" y="40056"/>
                  </a:cubicBezTo>
                  <a:cubicBezTo>
                    <a:pt x="60776" y="43421"/>
                    <a:pt x="53153" y="45129"/>
                    <a:pt x="45488" y="45129"/>
                  </a:cubicBezTo>
                  <a:cubicBezTo>
                    <a:pt x="44581" y="45129"/>
                    <a:pt x="43674" y="45105"/>
                    <a:pt x="42768" y="45057"/>
                  </a:cubicBezTo>
                  <a:cubicBezTo>
                    <a:pt x="32957" y="44545"/>
                    <a:pt x="23075" y="41366"/>
                    <a:pt x="14872" y="35913"/>
                  </a:cubicBezTo>
                  <a:cubicBezTo>
                    <a:pt x="7597" y="31067"/>
                    <a:pt x="1168" y="23721"/>
                    <a:pt x="727" y="14613"/>
                  </a:cubicBezTo>
                  <a:cubicBezTo>
                    <a:pt x="715" y="14387"/>
                    <a:pt x="531" y="14274"/>
                    <a:pt x="352" y="14274"/>
                  </a:cubicBezTo>
                  <a:cubicBezTo>
                    <a:pt x="173" y="14274"/>
                    <a:pt x="1" y="14387"/>
                    <a:pt x="13" y="14613"/>
                  </a:cubicBezTo>
                  <a:cubicBezTo>
                    <a:pt x="787" y="30258"/>
                    <a:pt x="17217" y="40068"/>
                    <a:pt x="30707" y="43795"/>
                  </a:cubicBezTo>
                  <a:cubicBezTo>
                    <a:pt x="35492" y="45120"/>
                    <a:pt x="40430" y="45787"/>
                    <a:pt x="45349" y="45787"/>
                  </a:cubicBezTo>
                  <a:cubicBezTo>
                    <a:pt x="56645" y="45787"/>
                    <a:pt x="67843" y="42269"/>
                    <a:pt x="76867" y="35127"/>
                  </a:cubicBezTo>
                  <a:cubicBezTo>
                    <a:pt x="80356" y="32365"/>
                    <a:pt x="83309" y="29019"/>
                    <a:pt x="86440" y="25900"/>
                  </a:cubicBezTo>
                  <a:cubicBezTo>
                    <a:pt x="90238" y="22126"/>
                    <a:pt x="94203" y="18518"/>
                    <a:pt x="98454" y="15268"/>
                  </a:cubicBezTo>
                  <a:cubicBezTo>
                    <a:pt x="109050" y="7195"/>
                    <a:pt x="121504" y="1433"/>
                    <a:pt x="134946" y="730"/>
                  </a:cubicBezTo>
                  <a:cubicBezTo>
                    <a:pt x="136020" y="674"/>
                    <a:pt x="137101" y="646"/>
                    <a:pt x="138187" y="646"/>
                  </a:cubicBezTo>
                  <a:cubicBezTo>
                    <a:pt x="145638" y="646"/>
                    <a:pt x="153302" y="1979"/>
                    <a:pt x="160140" y="4826"/>
                  </a:cubicBezTo>
                  <a:cubicBezTo>
                    <a:pt x="163997" y="6421"/>
                    <a:pt x="169129" y="8934"/>
                    <a:pt x="171129" y="12886"/>
                  </a:cubicBezTo>
                  <a:cubicBezTo>
                    <a:pt x="171192" y="13012"/>
                    <a:pt x="171294" y="13065"/>
                    <a:pt x="171399" y="13065"/>
                  </a:cubicBezTo>
                  <a:cubicBezTo>
                    <a:pt x="171631" y="13065"/>
                    <a:pt x="171876" y="12808"/>
                    <a:pt x="171736" y="12529"/>
                  </a:cubicBezTo>
                  <a:cubicBezTo>
                    <a:pt x="170260" y="9600"/>
                    <a:pt x="166974" y="7505"/>
                    <a:pt x="164200" y="5981"/>
                  </a:cubicBezTo>
                  <a:cubicBezTo>
                    <a:pt x="158473" y="2838"/>
                    <a:pt x="151972" y="1218"/>
                    <a:pt x="145519" y="433"/>
                  </a:cubicBezTo>
                  <a:cubicBezTo>
                    <a:pt x="143127" y="142"/>
                    <a:pt x="140746" y="0"/>
                    <a:pt x="13838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457770" y="2584797"/>
              <a:ext cx="123122" cy="112026"/>
            </a:xfrm>
            <a:custGeom>
              <a:avLst/>
              <a:gdLst/>
              <a:ahLst/>
              <a:cxnLst/>
              <a:rect l="l" t="t" r="r" b="b"/>
              <a:pathLst>
                <a:path w="5315" h="4836" extrusionOk="0">
                  <a:moveTo>
                    <a:pt x="2855" y="1"/>
                  </a:moveTo>
                  <a:cubicBezTo>
                    <a:pt x="1230" y="1"/>
                    <a:pt x="0" y="2231"/>
                    <a:pt x="606" y="3680"/>
                  </a:cubicBezTo>
                  <a:cubicBezTo>
                    <a:pt x="901" y="4370"/>
                    <a:pt x="1490" y="4711"/>
                    <a:pt x="2135" y="4776"/>
                  </a:cubicBezTo>
                  <a:lnTo>
                    <a:pt x="2135" y="4776"/>
                  </a:lnTo>
                  <a:cubicBezTo>
                    <a:pt x="2280" y="4814"/>
                    <a:pt x="2427" y="4835"/>
                    <a:pt x="2570" y="4835"/>
                  </a:cubicBezTo>
                  <a:cubicBezTo>
                    <a:pt x="2582" y="4835"/>
                    <a:pt x="2594" y="4835"/>
                    <a:pt x="2606" y="4835"/>
                  </a:cubicBezTo>
                  <a:cubicBezTo>
                    <a:pt x="3041" y="4823"/>
                    <a:pt x="3542" y="4757"/>
                    <a:pt x="3781" y="4371"/>
                  </a:cubicBezTo>
                  <a:lnTo>
                    <a:pt x="3781" y="4371"/>
                  </a:lnTo>
                  <a:cubicBezTo>
                    <a:pt x="4001" y="4231"/>
                    <a:pt x="4197" y="4059"/>
                    <a:pt x="4356" y="3858"/>
                  </a:cubicBezTo>
                  <a:cubicBezTo>
                    <a:pt x="5314" y="2652"/>
                    <a:pt x="4745" y="741"/>
                    <a:pt x="3279" y="249"/>
                  </a:cubicBezTo>
                  <a:lnTo>
                    <a:pt x="3279" y="249"/>
                  </a:lnTo>
                  <a:cubicBezTo>
                    <a:pt x="3209" y="110"/>
                    <a:pt x="3072" y="5"/>
                    <a:pt x="2868" y="1"/>
                  </a:cubicBezTo>
                  <a:cubicBezTo>
                    <a:pt x="2864" y="1"/>
                    <a:pt x="2859" y="1"/>
                    <a:pt x="285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6437052" y="2587275"/>
              <a:ext cx="123099" cy="112026"/>
            </a:xfrm>
            <a:custGeom>
              <a:avLst/>
              <a:gdLst/>
              <a:ahLst/>
              <a:cxnLst/>
              <a:rect l="l" t="t" r="r" b="b"/>
              <a:pathLst>
                <a:path w="5314" h="4836" extrusionOk="0">
                  <a:moveTo>
                    <a:pt x="2745" y="1"/>
                  </a:moveTo>
                  <a:cubicBezTo>
                    <a:pt x="2733" y="1"/>
                    <a:pt x="2722" y="1"/>
                    <a:pt x="2710" y="1"/>
                  </a:cubicBezTo>
                  <a:cubicBezTo>
                    <a:pt x="2293" y="12"/>
                    <a:pt x="1790" y="88"/>
                    <a:pt x="1546" y="459"/>
                  </a:cubicBezTo>
                  <a:lnTo>
                    <a:pt x="1546" y="459"/>
                  </a:lnTo>
                  <a:cubicBezTo>
                    <a:pt x="1321" y="600"/>
                    <a:pt x="1121" y="774"/>
                    <a:pt x="960" y="977"/>
                  </a:cubicBezTo>
                  <a:cubicBezTo>
                    <a:pt x="1" y="2185"/>
                    <a:pt x="583" y="4098"/>
                    <a:pt x="2041" y="4600"/>
                  </a:cubicBezTo>
                  <a:lnTo>
                    <a:pt x="2041" y="4600"/>
                  </a:lnTo>
                  <a:cubicBezTo>
                    <a:pt x="2111" y="4735"/>
                    <a:pt x="2247" y="4835"/>
                    <a:pt x="2448" y="4835"/>
                  </a:cubicBezTo>
                  <a:cubicBezTo>
                    <a:pt x="2456" y="4835"/>
                    <a:pt x="2465" y="4835"/>
                    <a:pt x="2473" y="4835"/>
                  </a:cubicBezTo>
                  <a:cubicBezTo>
                    <a:pt x="4092" y="4835"/>
                    <a:pt x="5314" y="2601"/>
                    <a:pt x="4710" y="1156"/>
                  </a:cubicBezTo>
                  <a:cubicBezTo>
                    <a:pt x="4422" y="476"/>
                    <a:pt x="3841" y="136"/>
                    <a:pt x="3202" y="67"/>
                  </a:cubicBezTo>
                  <a:lnTo>
                    <a:pt x="3202" y="67"/>
                  </a:lnTo>
                  <a:cubicBezTo>
                    <a:pt x="3050" y="24"/>
                    <a:pt x="2896" y="1"/>
                    <a:pt x="274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3077225" y="3266336"/>
              <a:ext cx="97942" cy="81309"/>
            </a:xfrm>
            <a:custGeom>
              <a:avLst/>
              <a:gdLst/>
              <a:ahLst/>
              <a:cxnLst/>
              <a:rect l="l" t="t" r="r" b="b"/>
              <a:pathLst>
                <a:path w="4228" h="3510" extrusionOk="0">
                  <a:moveTo>
                    <a:pt x="2121" y="1653"/>
                  </a:moveTo>
                  <a:cubicBezTo>
                    <a:pt x="2132" y="1653"/>
                    <a:pt x="2144" y="1654"/>
                    <a:pt x="2156" y="1656"/>
                  </a:cubicBezTo>
                  <a:cubicBezTo>
                    <a:pt x="2347" y="1680"/>
                    <a:pt x="2490" y="1966"/>
                    <a:pt x="2370" y="2121"/>
                  </a:cubicBezTo>
                  <a:cubicBezTo>
                    <a:pt x="2302" y="2214"/>
                    <a:pt x="2220" y="2253"/>
                    <a:pt x="2142" y="2253"/>
                  </a:cubicBezTo>
                  <a:cubicBezTo>
                    <a:pt x="2127" y="2253"/>
                    <a:pt x="2112" y="2251"/>
                    <a:pt x="2098" y="2249"/>
                  </a:cubicBezTo>
                  <a:lnTo>
                    <a:pt x="2098" y="2249"/>
                  </a:lnTo>
                  <a:cubicBezTo>
                    <a:pt x="2004" y="2201"/>
                    <a:pt x="1918" y="2125"/>
                    <a:pt x="1852" y="2018"/>
                  </a:cubicBezTo>
                  <a:lnTo>
                    <a:pt x="1852" y="2018"/>
                  </a:lnTo>
                  <a:cubicBezTo>
                    <a:pt x="1833" y="1953"/>
                    <a:pt x="1836" y="1881"/>
                    <a:pt x="1869" y="1814"/>
                  </a:cubicBezTo>
                  <a:lnTo>
                    <a:pt x="1869" y="1814"/>
                  </a:lnTo>
                  <a:cubicBezTo>
                    <a:pt x="1932" y="1722"/>
                    <a:pt x="2022" y="1653"/>
                    <a:pt x="2121" y="1653"/>
                  </a:cubicBezTo>
                  <a:close/>
                  <a:moveTo>
                    <a:pt x="2199" y="0"/>
                  </a:moveTo>
                  <a:cubicBezTo>
                    <a:pt x="952" y="0"/>
                    <a:pt x="1" y="1399"/>
                    <a:pt x="644" y="2561"/>
                  </a:cubicBezTo>
                  <a:cubicBezTo>
                    <a:pt x="909" y="3035"/>
                    <a:pt x="1334" y="3304"/>
                    <a:pt x="1785" y="3385"/>
                  </a:cubicBezTo>
                  <a:lnTo>
                    <a:pt x="1785" y="3385"/>
                  </a:lnTo>
                  <a:cubicBezTo>
                    <a:pt x="1986" y="3466"/>
                    <a:pt x="2204" y="3510"/>
                    <a:pt x="2422" y="3510"/>
                  </a:cubicBezTo>
                  <a:cubicBezTo>
                    <a:pt x="2698" y="3510"/>
                    <a:pt x="2973" y="3440"/>
                    <a:pt x="3216" y="3287"/>
                  </a:cubicBezTo>
                  <a:cubicBezTo>
                    <a:pt x="3580" y="3058"/>
                    <a:pt x="3734" y="2719"/>
                    <a:pt x="3742" y="2356"/>
                  </a:cubicBezTo>
                  <a:lnTo>
                    <a:pt x="3742" y="2356"/>
                  </a:lnTo>
                  <a:cubicBezTo>
                    <a:pt x="3745" y="2349"/>
                    <a:pt x="3748" y="2342"/>
                    <a:pt x="3752" y="2335"/>
                  </a:cubicBezTo>
                  <a:cubicBezTo>
                    <a:pt x="4228" y="1287"/>
                    <a:pt x="3537" y="156"/>
                    <a:pt x="2406" y="13"/>
                  </a:cubicBezTo>
                  <a:cubicBezTo>
                    <a:pt x="2336" y="5"/>
                    <a:pt x="2267" y="0"/>
                    <a:pt x="2199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4571142" y="2799087"/>
              <a:ext cx="98220" cy="81309"/>
            </a:xfrm>
            <a:custGeom>
              <a:avLst/>
              <a:gdLst/>
              <a:ahLst/>
              <a:cxnLst/>
              <a:rect l="l" t="t" r="r" b="b"/>
              <a:pathLst>
                <a:path w="4240" h="3510" extrusionOk="0">
                  <a:moveTo>
                    <a:pt x="2143" y="1643"/>
                  </a:moveTo>
                  <a:cubicBezTo>
                    <a:pt x="2151" y="1643"/>
                    <a:pt x="2160" y="1643"/>
                    <a:pt x="2168" y="1644"/>
                  </a:cubicBezTo>
                  <a:cubicBezTo>
                    <a:pt x="2347" y="1680"/>
                    <a:pt x="2502" y="1966"/>
                    <a:pt x="2383" y="2120"/>
                  </a:cubicBezTo>
                  <a:cubicBezTo>
                    <a:pt x="2315" y="2211"/>
                    <a:pt x="2234" y="2247"/>
                    <a:pt x="2156" y="2247"/>
                  </a:cubicBezTo>
                  <a:cubicBezTo>
                    <a:pt x="2130" y="2247"/>
                    <a:pt x="2105" y="2243"/>
                    <a:pt x="2081" y="2236"/>
                  </a:cubicBezTo>
                  <a:lnTo>
                    <a:pt x="2081" y="2236"/>
                  </a:lnTo>
                  <a:cubicBezTo>
                    <a:pt x="2004" y="2195"/>
                    <a:pt x="1933" y="2134"/>
                    <a:pt x="1876" y="2053"/>
                  </a:cubicBezTo>
                  <a:lnTo>
                    <a:pt x="1876" y="2053"/>
                  </a:lnTo>
                  <a:cubicBezTo>
                    <a:pt x="1841" y="1975"/>
                    <a:pt x="1836" y="1885"/>
                    <a:pt x="1881" y="1801"/>
                  </a:cubicBezTo>
                  <a:lnTo>
                    <a:pt x="1881" y="1801"/>
                  </a:lnTo>
                  <a:cubicBezTo>
                    <a:pt x="1945" y="1710"/>
                    <a:pt x="2038" y="1643"/>
                    <a:pt x="2143" y="1643"/>
                  </a:cubicBezTo>
                  <a:close/>
                  <a:moveTo>
                    <a:pt x="2209" y="0"/>
                  </a:moveTo>
                  <a:cubicBezTo>
                    <a:pt x="952" y="0"/>
                    <a:pt x="1" y="1398"/>
                    <a:pt x="644" y="2561"/>
                  </a:cubicBezTo>
                  <a:cubicBezTo>
                    <a:pt x="912" y="3039"/>
                    <a:pt x="1342" y="3308"/>
                    <a:pt x="1798" y="3387"/>
                  </a:cubicBezTo>
                  <a:lnTo>
                    <a:pt x="1798" y="3387"/>
                  </a:lnTo>
                  <a:cubicBezTo>
                    <a:pt x="1999" y="3467"/>
                    <a:pt x="2216" y="3510"/>
                    <a:pt x="2433" y="3510"/>
                  </a:cubicBezTo>
                  <a:cubicBezTo>
                    <a:pt x="2709" y="3510"/>
                    <a:pt x="2985" y="3440"/>
                    <a:pt x="3228" y="3287"/>
                  </a:cubicBezTo>
                  <a:cubicBezTo>
                    <a:pt x="3582" y="3061"/>
                    <a:pt x="3734" y="2730"/>
                    <a:pt x="3746" y="2372"/>
                  </a:cubicBezTo>
                  <a:lnTo>
                    <a:pt x="3746" y="2372"/>
                  </a:lnTo>
                  <a:cubicBezTo>
                    <a:pt x="3752" y="2359"/>
                    <a:pt x="3758" y="2347"/>
                    <a:pt x="3764" y="2335"/>
                  </a:cubicBezTo>
                  <a:cubicBezTo>
                    <a:pt x="4240" y="1287"/>
                    <a:pt x="3537" y="156"/>
                    <a:pt x="2418" y="13"/>
                  </a:cubicBezTo>
                  <a:cubicBezTo>
                    <a:pt x="2348" y="4"/>
                    <a:pt x="2278" y="0"/>
                    <a:pt x="2209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5666493" y="2319221"/>
              <a:ext cx="97942" cy="81332"/>
            </a:xfrm>
            <a:custGeom>
              <a:avLst/>
              <a:gdLst/>
              <a:ahLst/>
              <a:cxnLst/>
              <a:rect l="l" t="t" r="r" b="b"/>
              <a:pathLst>
                <a:path w="4228" h="3511" extrusionOk="0">
                  <a:moveTo>
                    <a:pt x="2142" y="1643"/>
                  </a:moveTo>
                  <a:cubicBezTo>
                    <a:pt x="2151" y="1643"/>
                    <a:pt x="2159" y="1644"/>
                    <a:pt x="2168" y="1645"/>
                  </a:cubicBezTo>
                  <a:cubicBezTo>
                    <a:pt x="2346" y="1668"/>
                    <a:pt x="2489" y="1966"/>
                    <a:pt x="2382" y="2121"/>
                  </a:cubicBezTo>
                  <a:cubicBezTo>
                    <a:pt x="2314" y="2211"/>
                    <a:pt x="2233" y="2248"/>
                    <a:pt x="2155" y="2248"/>
                  </a:cubicBezTo>
                  <a:cubicBezTo>
                    <a:pt x="2136" y="2248"/>
                    <a:pt x="2117" y="2246"/>
                    <a:pt x="2098" y="2242"/>
                  </a:cubicBezTo>
                  <a:lnTo>
                    <a:pt x="2098" y="2242"/>
                  </a:lnTo>
                  <a:cubicBezTo>
                    <a:pt x="2010" y="2197"/>
                    <a:pt x="1929" y="2126"/>
                    <a:pt x="1865" y="2029"/>
                  </a:cubicBezTo>
                  <a:lnTo>
                    <a:pt x="1865" y="2029"/>
                  </a:lnTo>
                  <a:cubicBezTo>
                    <a:pt x="1839" y="1955"/>
                    <a:pt x="1840" y="1871"/>
                    <a:pt x="1884" y="1793"/>
                  </a:cubicBezTo>
                  <a:lnTo>
                    <a:pt x="1884" y="1793"/>
                  </a:lnTo>
                  <a:cubicBezTo>
                    <a:pt x="1950" y="1707"/>
                    <a:pt x="2041" y="1643"/>
                    <a:pt x="2142" y="1643"/>
                  </a:cubicBezTo>
                  <a:close/>
                  <a:moveTo>
                    <a:pt x="2209" y="1"/>
                  </a:moveTo>
                  <a:cubicBezTo>
                    <a:pt x="951" y="1"/>
                    <a:pt x="0" y="1399"/>
                    <a:pt x="644" y="2561"/>
                  </a:cubicBezTo>
                  <a:cubicBezTo>
                    <a:pt x="911" y="3039"/>
                    <a:pt x="1341" y="3309"/>
                    <a:pt x="1796" y="3387"/>
                  </a:cubicBezTo>
                  <a:lnTo>
                    <a:pt x="1796" y="3387"/>
                  </a:lnTo>
                  <a:cubicBezTo>
                    <a:pt x="1998" y="3467"/>
                    <a:pt x="2215" y="3510"/>
                    <a:pt x="2432" y="3510"/>
                  </a:cubicBezTo>
                  <a:cubicBezTo>
                    <a:pt x="2709" y="3510"/>
                    <a:pt x="2985" y="3440"/>
                    <a:pt x="3227" y="3288"/>
                  </a:cubicBezTo>
                  <a:cubicBezTo>
                    <a:pt x="3589" y="3057"/>
                    <a:pt x="3741" y="2715"/>
                    <a:pt x="3745" y="2348"/>
                  </a:cubicBezTo>
                  <a:lnTo>
                    <a:pt x="3745" y="2348"/>
                  </a:lnTo>
                  <a:cubicBezTo>
                    <a:pt x="3747" y="2344"/>
                    <a:pt x="3749" y="2339"/>
                    <a:pt x="3751" y="2335"/>
                  </a:cubicBezTo>
                  <a:cubicBezTo>
                    <a:pt x="4227" y="1276"/>
                    <a:pt x="3537" y="156"/>
                    <a:pt x="2418" y="14"/>
                  </a:cubicBezTo>
                  <a:cubicBezTo>
                    <a:pt x="2347" y="5"/>
                    <a:pt x="2277" y="1"/>
                    <a:pt x="220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Palette outline">
            <a:extLst>
              <a:ext uri="{FF2B5EF4-FFF2-40B4-BE49-F238E27FC236}">
                <a16:creationId xmlns:a16="http://schemas.microsoft.com/office/drawing/2014/main" id="{16017A14-30A2-7AF4-25FC-75153627E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332" y="1923823"/>
            <a:ext cx="748406" cy="7484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068337F-C9A3-B178-F821-72F6610119EF}"/>
              </a:ext>
            </a:extLst>
          </p:cNvPr>
          <p:cNvGrpSpPr/>
          <p:nvPr/>
        </p:nvGrpSpPr>
        <p:grpSpPr>
          <a:xfrm>
            <a:off x="173388" y="4044749"/>
            <a:ext cx="2090663" cy="627662"/>
            <a:chOff x="691061" y="4104996"/>
            <a:chExt cx="2090663" cy="627662"/>
          </a:xfrm>
        </p:grpSpPr>
        <p:sp>
          <p:nvSpPr>
            <p:cNvPr id="4" name="Google Shape;817;p24">
              <a:extLst>
                <a:ext uri="{FF2B5EF4-FFF2-40B4-BE49-F238E27FC236}">
                  <a16:creationId xmlns:a16="http://schemas.microsoft.com/office/drawing/2014/main" id="{CC289B2B-8226-147F-1A24-5AC2C778A72B}"/>
                </a:ext>
              </a:extLst>
            </p:cNvPr>
            <p:cNvSpPr txBox="1"/>
            <p:nvPr/>
          </p:nvSpPr>
          <p:spPr>
            <a:xfrm>
              <a:off x="783394" y="4104996"/>
              <a:ext cx="1785706" cy="330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April 16</a:t>
              </a:r>
              <a:r>
                <a:rPr lang="en" b="1" baseline="30000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th</a:t>
              </a:r>
              <a:r>
                <a:rPr lang="en" b="1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 – 17</a:t>
              </a:r>
              <a:r>
                <a:rPr lang="en" b="1" baseline="30000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th</a:t>
              </a:r>
              <a:r>
                <a:rPr lang="en" b="1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b="1">
                <a:solidFill>
                  <a:srgbClr val="2C3E50"/>
                </a:solidFill>
                <a:latin typeface="Nunito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816;p24">
              <a:extLst>
                <a:ext uri="{FF2B5EF4-FFF2-40B4-BE49-F238E27FC236}">
                  <a16:creationId xmlns:a16="http://schemas.microsoft.com/office/drawing/2014/main" id="{53A253D8-D0D9-94EE-F16D-4A9168909DE5}"/>
                </a:ext>
              </a:extLst>
            </p:cNvPr>
            <p:cNvSpPr txBox="1"/>
            <p:nvPr/>
          </p:nvSpPr>
          <p:spPr>
            <a:xfrm>
              <a:off x="691061" y="4431616"/>
              <a:ext cx="2090663" cy="301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2C3E50"/>
                  </a:solidFill>
                  <a:effectLst/>
                  <a:latin typeface="Nunito" pitchFamily="2" charset="0"/>
                  <a:ea typeface="Aptos" panose="020B0004020202020204" pitchFamily="34" charset="0"/>
                </a:rPr>
                <a:t>Reviewed ads and received approval from client</a:t>
              </a:r>
              <a:endParaRPr sz="1050">
                <a:solidFill>
                  <a:srgbClr val="2C3E50"/>
                </a:solidFill>
                <a:latin typeface="Nunito" pitchFamily="2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AC9F1322-5A2A-A100-28A8-AF647247C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4740" y="3369782"/>
            <a:ext cx="616833" cy="6168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DEE1BD8-6977-CB04-3A31-77ED85EAA584}"/>
              </a:ext>
            </a:extLst>
          </p:cNvPr>
          <p:cNvGrpSpPr/>
          <p:nvPr/>
        </p:nvGrpSpPr>
        <p:grpSpPr>
          <a:xfrm>
            <a:off x="2149593" y="3634954"/>
            <a:ext cx="2470073" cy="538240"/>
            <a:chOff x="1872831" y="3545252"/>
            <a:chExt cx="2470073" cy="538240"/>
          </a:xfrm>
        </p:grpSpPr>
        <p:sp>
          <p:nvSpPr>
            <p:cNvPr id="11" name="Google Shape;817;p24">
              <a:extLst>
                <a:ext uri="{FF2B5EF4-FFF2-40B4-BE49-F238E27FC236}">
                  <a16:creationId xmlns:a16="http://schemas.microsoft.com/office/drawing/2014/main" id="{AF0A65A7-35CE-DEA8-925F-66FA4EDDDFF3}"/>
                </a:ext>
              </a:extLst>
            </p:cNvPr>
            <p:cNvSpPr txBox="1"/>
            <p:nvPr/>
          </p:nvSpPr>
          <p:spPr>
            <a:xfrm>
              <a:off x="2118967" y="3545252"/>
              <a:ext cx="1785706" cy="330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April 18</a:t>
              </a:r>
              <a:r>
                <a:rPr lang="en" b="1" baseline="30000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th</a:t>
              </a:r>
              <a:r>
                <a:rPr lang="en" b="1">
                  <a:solidFill>
                    <a:srgbClr val="2C3E50"/>
                  </a:solidFill>
                  <a:latin typeface="Nunito" pitchFamily="2" charset="0"/>
                  <a:ea typeface="Fira Sans Extra Condensed Medium"/>
                  <a:cs typeface="Fira Sans Extra Condensed Medium"/>
                  <a:sym typeface="Fira Sans Extra Condensed Medium"/>
                </a:rPr>
                <a:t>  </a:t>
              </a:r>
              <a:endParaRPr b="1">
                <a:solidFill>
                  <a:srgbClr val="2C3E50"/>
                </a:solidFill>
                <a:latin typeface="Nunito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816;p24">
              <a:extLst>
                <a:ext uri="{FF2B5EF4-FFF2-40B4-BE49-F238E27FC236}">
                  <a16:creationId xmlns:a16="http://schemas.microsoft.com/office/drawing/2014/main" id="{195CD95B-1BF1-AE54-E811-E07D10E4E191}"/>
                </a:ext>
              </a:extLst>
            </p:cNvPr>
            <p:cNvSpPr txBox="1"/>
            <p:nvPr/>
          </p:nvSpPr>
          <p:spPr>
            <a:xfrm>
              <a:off x="1872831" y="3782450"/>
              <a:ext cx="2470073" cy="301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2C3E50"/>
                  </a:solidFill>
                  <a:effectLst/>
                  <a:latin typeface="Nunito" pitchFamily="2" charset="0"/>
                  <a:ea typeface="Aptos" panose="020B0004020202020204" pitchFamily="34" charset="0"/>
                </a:rPr>
                <a:t>Ad Launch on Instagram</a:t>
              </a:r>
              <a:endParaRPr sz="1050">
                <a:solidFill>
                  <a:srgbClr val="2C3E50"/>
                </a:solidFill>
                <a:latin typeface="Nunito" pitchFamily="2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5D64B3-DAC7-213F-FD38-818868D32977}"/>
              </a:ext>
            </a:extLst>
          </p:cNvPr>
          <p:cNvGrpSpPr/>
          <p:nvPr/>
        </p:nvGrpSpPr>
        <p:grpSpPr>
          <a:xfrm>
            <a:off x="2229205" y="3012125"/>
            <a:ext cx="1357874" cy="680433"/>
            <a:chOff x="1930332" y="2925918"/>
            <a:chExt cx="1357874" cy="680433"/>
          </a:xfrm>
        </p:grpSpPr>
        <p:grpSp>
          <p:nvGrpSpPr>
            <p:cNvPr id="758" name="Google Shape;758;p24"/>
            <p:cNvGrpSpPr/>
            <p:nvPr/>
          </p:nvGrpSpPr>
          <p:grpSpPr>
            <a:xfrm>
              <a:off x="1930332" y="2925918"/>
              <a:ext cx="1357874" cy="680433"/>
              <a:chOff x="4580431" y="2917074"/>
              <a:chExt cx="1357874" cy="680433"/>
            </a:xfrm>
          </p:grpSpPr>
          <p:sp>
            <p:nvSpPr>
              <p:cNvPr id="759" name="Google Shape;759;p24"/>
              <p:cNvSpPr/>
              <p:nvPr/>
            </p:nvSpPr>
            <p:spPr>
              <a:xfrm>
                <a:off x="5331498" y="2917074"/>
                <a:ext cx="606807" cy="606807"/>
              </a:xfrm>
              <a:custGeom>
                <a:avLst/>
                <a:gdLst/>
                <a:ahLst/>
                <a:cxnLst/>
                <a:rect l="l" t="t" r="r" b="b"/>
                <a:pathLst>
                  <a:path w="26195" h="26195" extrusionOk="0">
                    <a:moveTo>
                      <a:pt x="13097" y="1"/>
                    </a:moveTo>
                    <a:cubicBezTo>
                      <a:pt x="5858" y="1"/>
                      <a:pt x="1" y="5870"/>
                      <a:pt x="1" y="13097"/>
                    </a:cubicBezTo>
                    <a:cubicBezTo>
                      <a:pt x="1" y="20336"/>
                      <a:pt x="5858" y="26194"/>
                      <a:pt x="13097" y="26194"/>
                    </a:cubicBezTo>
                    <a:cubicBezTo>
                      <a:pt x="20325" y="26194"/>
                      <a:pt x="26194" y="20336"/>
                      <a:pt x="26194" y="13097"/>
                    </a:cubicBezTo>
                    <a:cubicBezTo>
                      <a:pt x="26194" y="5870"/>
                      <a:pt x="20325" y="1"/>
                      <a:pt x="13097" y="1"/>
                    </a:cubicBezTo>
                    <a:close/>
                  </a:path>
                </a:pathLst>
              </a:custGeom>
              <a:solidFill>
                <a:srgbClr val="77BF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4"/>
              <p:cNvSpPr/>
              <p:nvPr/>
            </p:nvSpPr>
            <p:spPr>
              <a:xfrm>
                <a:off x="4745498" y="3513163"/>
                <a:ext cx="215272" cy="84344"/>
              </a:xfrm>
              <a:custGeom>
                <a:avLst/>
                <a:gdLst/>
                <a:ahLst/>
                <a:cxnLst/>
                <a:rect l="l" t="t" r="r" b="b"/>
                <a:pathLst>
                  <a:path w="9293" h="3641" extrusionOk="0">
                    <a:moveTo>
                      <a:pt x="8589" y="0"/>
                    </a:moveTo>
                    <a:cubicBezTo>
                      <a:pt x="8482" y="0"/>
                      <a:pt x="8372" y="39"/>
                      <a:pt x="8274" y="132"/>
                    </a:cubicBezTo>
                    <a:cubicBezTo>
                      <a:pt x="6418" y="1822"/>
                      <a:pt x="4148" y="2690"/>
                      <a:pt x="1706" y="2690"/>
                    </a:cubicBezTo>
                    <a:cubicBezTo>
                      <a:pt x="1343" y="2690"/>
                      <a:pt x="976" y="2671"/>
                      <a:pt x="606" y="2633"/>
                    </a:cubicBezTo>
                    <a:cubicBezTo>
                      <a:pt x="588" y="2631"/>
                      <a:pt x="570" y="2630"/>
                      <a:pt x="553" y="2630"/>
                    </a:cubicBezTo>
                    <a:cubicBezTo>
                      <a:pt x="0" y="2630"/>
                      <a:pt x="29" y="3527"/>
                      <a:pt x="606" y="3585"/>
                    </a:cubicBezTo>
                    <a:cubicBezTo>
                      <a:pt x="976" y="3622"/>
                      <a:pt x="1343" y="3640"/>
                      <a:pt x="1708" y="3640"/>
                    </a:cubicBezTo>
                    <a:cubicBezTo>
                      <a:pt x="4397" y="3640"/>
                      <a:pt x="6927" y="2644"/>
                      <a:pt x="8941" y="799"/>
                    </a:cubicBezTo>
                    <a:cubicBezTo>
                      <a:pt x="9292" y="475"/>
                      <a:pt x="8961" y="0"/>
                      <a:pt x="85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4"/>
              <p:cNvSpPr/>
              <p:nvPr/>
            </p:nvSpPr>
            <p:spPr>
              <a:xfrm>
                <a:off x="4962383" y="3429866"/>
                <a:ext cx="53117" cy="58237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2514" extrusionOk="0">
                    <a:moveTo>
                      <a:pt x="1826" y="0"/>
                    </a:moveTo>
                    <a:cubicBezTo>
                      <a:pt x="1617" y="0"/>
                      <a:pt x="1382" y="135"/>
                      <a:pt x="1352" y="347"/>
                    </a:cubicBezTo>
                    <a:cubicBezTo>
                      <a:pt x="1268" y="918"/>
                      <a:pt x="971" y="1371"/>
                      <a:pt x="459" y="1633"/>
                    </a:cubicBezTo>
                    <a:cubicBezTo>
                      <a:pt x="0" y="1877"/>
                      <a:pt x="283" y="2514"/>
                      <a:pt x="709" y="2514"/>
                    </a:cubicBezTo>
                    <a:cubicBezTo>
                      <a:pt x="781" y="2514"/>
                      <a:pt x="858" y="2496"/>
                      <a:pt x="935" y="2454"/>
                    </a:cubicBezTo>
                    <a:cubicBezTo>
                      <a:pt x="1637" y="2085"/>
                      <a:pt x="2149" y="1383"/>
                      <a:pt x="2257" y="597"/>
                    </a:cubicBezTo>
                    <a:cubicBezTo>
                      <a:pt x="2292" y="347"/>
                      <a:pt x="2197" y="97"/>
                      <a:pt x="1935" y="14"/>
                    </a:cubicBezTo>
                    <a:cubicBezTo>
                      <a:pt x="1901" y="4"/>
                      <a:pt x="1864" y="0"/>
                      <a:pt x="18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4580431" y="3066423"/>
                <a:ext cx="147098" cy="76398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3298" extrusionOk="0">
                    <a:moveTo>
                      <a:pt x="5634" y="1"/>
                    </a:moveTo>
                    <a:cubicBezTo>
                      <a:pt x="5601" y="1"/>
                      <a:pt x="5566" y="4"/>
                      <a:pt x="5530" y="11"/>
                    </a:cubicBezTo>
                    <a:cubicBezTo>
                      <a:pt x="3601" y="404"/>
                      <a:pt x="1874" y="1261"/>
                      <a:pt x="374" y="2511"/>
                    </a:cubicBezTo>
                    <a:cubicBezTo>
                      <a:pt x="0" y="2820"/>
                      <a:pt x="339" y="3298"/>
                      <a:pt x="726" y="3298"/>
                    </a:cubicBezTo>
                    <a:cubicBezTo>
                      <a:pt x="832" y="3298"/>
                      <a:pt x="941" y="3262"/>
                      <a:pt x="1041" y="3178"/>
                    </a:cubicBezTo>
                    <a:cubicBezTo>
                      <a:pt x="2422" y="2023"/>
                      <a:pt x="4018" y="1285"/>
                      <a:pt x="5780" y="928"/>
                    </a:cubicBezTo>
                    <a:cubicBezTo>
                      <a:pt x="6350" y="816"/>
                      <a:pt x="6154" y="1"/>
                      <a:pt x="5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24"/>
              <p:cNvGrpSpPr/>
              <p:nvPr/>
            </p:nvGrpSpPr>
            <p:grpSpPr>
              <a:xfrm>
                <a:off x="4642603" y="3315366"/>
                <a:ext cx="189768" cy="113879"/>
                <a:chOff x="4642603" y="3323866"/>
                <a:chExt cx="189768" cy="113879"/>
              </a:xfrm>
            </p:grpSpPr>
            <p:sp>
              <p:nvSpPr>
                <p:cNvPr id="765" name="Google Shape;765;p24"/>
                <p:cNvSpPr/>
                <p:nvPr/>
              </p:nvSpPr>
              <p:spPr>
                <a:xfrm>
                  <a:off x="4642603" y="3323866"/>
                  <a:ext cx="189768" cy="113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4916" extrusionOk="0">
                      <a:moveTo>
                        <a:pt x="5263" y="337"/>
                      </a:moveTo>
                      <a:cubicBezTo>
                        <a:pt x="6453" y="349"/>
                        <a:pt x="7334" y="301"/>
                        <a:pt x="7584" y="1635"/>
                      </a:cubicBezTo>
                      <a:cubicBezTo>
                        <a:pt x="7715" y="2361"/>
                        <a:pt x="7787" y="3599"/>
                        <a:pt x="7310" y="4099"/>
                      </a:cubicBezTo>
                      <a:cubicBezTo>
                        <a:pt x="6834" y="4602"/>
                        <a:pt x="5751" y="4712"/>
                        <a:pt x="4676" y="4712"/>
                      </a:cubicBezTo>
                      <a:cubicBezTo>
                        <a:pt x="3848" y="4712"/>
                        <a:pt x="3025" y="4647"/>
                        <a:pt x="2489" y="4647"/>
                      </a:cubicBezTo>
                      <a:cubicBezTo>
                        <a:pt x="2468" y="4647"/>
                        <a:pt x="2448" y="4647"/>
                        <a:pt x="2429" y="4647"/>
                      </a:cubicBezTo>
                      <a:cubicBezTo>
                        <a:pt x="2392" y="4647"/>
                        <a:pt x="2356" y="4648"/>
                        <a:pt x="2320" y="4648"/>
                      </a:cubicBezTo>
                      <a:cubicBezTo>
                        <a:pt x="1272" y="4648"/>
                        <a:pt x="720" y="4465"/>
                        <a:pt x="548" y="3313"/>
                      </a:cubicBezTo>
                      <a:cubicBezTo>
                        <a:pt x="417" y="2397"/>
                        <a:pt x="524" y="1361"/>
                        <a:pt x="512" y="420"/>
                      </a:cubicBezTo>
                      <a:cubicBezTo>
                        <a:pt x="2096" y="361"/>
                        <a:pt x="3679" y="337"/>
                        <a:pt x="5263" y="337"/>
                      </a:cubicBezTo>
                      <a:close/>
                      <a:moveTo>
                        <a:pt x="6617" y="1"/>
                      </a:moveTo>
                      <a:cubicBezTo>
                        <a:pt x="5997" y="1"/>
                        <a:pt x="5288" y="99"/>
                        <a:pt x="4953" y="99"/>
                      </a:cubicBezTo>
                      <a:cubicBezTo>
                        <a:pt x="3358" y="99"/>
                        <a:pt x="1762" y="135"/>
                        <a:pt x="155" y="194"/>
                      </a:cubicBezTo>
                      <a:cubicBezTo>
                        <a:pt x="4" y="206"/>
                        <a:pt x="0" y="433"/>
                        <a:pt x="144" y="433"/>
                      </a:cubicBezTo>
                      <a:cubicBezTo>
                        <a:pt x="147" y="433"/>
                        <a:pt x="151" y="432"/>
                        <a:pt x="155" y="432"/>
                      </a:cubicBezTo>
                      <a:lnTo>
                        <a:pt x="286" y="432"/>
                      </a:lnTo>
                      <a:cubicBezTo>
                        <a:pt x="286" y="1194"/>
                        <a:pt x="298" y="1956"/>
                        <a:pt x="310" y="2718"/>
                      </a:cubicBezTo>
                      <a:cubicBezTo>
                        <a:pt x="310" y="3194"/>
                        <a:pt x="167" y="4099"/>
                        <a:pt x="333" y="4540"/>
                      </a:cubicBezTo>
                      <a:cubicBezTo>
                        <a:pt x="451" y="4846"/>
                        <a:pt x="600" y="4888"/>
                        <a:pt x="838" y="4888"/>
                      </a:cubicBezTo>
                      <a:cubicBezTo>
                        <a:pt x="928" y="4888"/>
                        <a:pt x="1031" y="4882"/>
                        <a:pt x="1150" y="4882"/>
                      </a:cubicBezTo>
                      <a:cubicBezTo>
                        <a:pt x="1193" y="4882"/>
                        <a:pt x="1239" y="4883"/>
                        <a:pt x="1286" y="4885"/>
                      </a:cubicBezTo>
                      <a:cubicBezTo>
                        <a:pt x="1628" y="4907"/>
                        <a:pt x="1974" y="4916"/>
                        <a:pt x="2321" y="4916"/>
                      </a:cubicBezTo>
                      <a:cubicBezTo>
                        <a:pt x="3302" y="4916"/>
                        <a:pt x="4295" y="4846"/>
                        <a:pt x="5263" y="4802"/>
                      </a:cubicBezTo>
                      <a:cubicBezTo>
                        <a:pt x="5294" y="4800"/>
                        <a:pt x="5329" y="4800"/>
                        <a:pt x="5368" y="4800"/>
                      </a:cubicBezTo>
                      <a:cubicBezTo>
                        <a:pt x="5630" y="4800"/>
                        <a:pt x="6055" y="4828"/>
                        <a:pt x="6482" y="4828"/>
                      </a:cubicBezTo>
                      <a:cubicBezTo>
                        <a:pt x="7056" y="4828"/>
                        <a:pt x="7635" y="4777"/>
                        <a:pt x="7834" y="4540"/>
                      </a:cubicBezTo>
                      <a:cubicBezTo>
                        <a:pt x="8192" y="4123"/>
                        <a:pt x="7858" y="2671"/>
                        <a:pt x="7846" y="2159"/>
                      </a:cubicBezTo>
                      <a:cubicBezTo>
                        <a:pt x="7822" y="1730"/>
                        <a:pt x="8001" y="539"/>
                        <a:pt x="7632" y="218"/>
                      </a:cubicBezTo>
                      <a:cubicBezTo>
                        <a:pt x="7449" y="50"/>
                        <a:pt x="7056" y="1"/>
                        <a:pt x="66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24"/>
                <p:cNvSpPr/>
                <p:nvPr/>
              </p:nvSpPr>
              <p:spPr>
                <a:xfrm>
                  <a:off x="4682584" y="3355369"/>
                  <a:ext cx="101509" cy="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2" h="323" extrusionOk="0">
                      <a:moveTo>
                        <a:pt x="4238" y="0"/>
                      </a:moveTo>
                      <a:cubicBezTo>
                        <a:pt x="4235" y="0"/>
                        <a:pt x="4231" y="1"/>
                        <a:pt x="4227" y="1"/>
                      </a:cubicBezTo>
                      <a:cubicBezTo>
                        <a:pt x="2870" y="25"/>
                        <a:pt x="1513" y="48"/>
                        <a:pt x="155" y="84"/>
                      </a:cubicBezTo>
                      <a:cubicBezTo>
                        <a:pt x="0" y="84"/>
                        <a:pt x="0" y="322"/>
                        <a:pt x="155" y="322"/>
                      </a:cubicBezTo>
                      <a:cubicBezTo>
                        <a:pt x="1513" y="287"/>
                        <a:pt x="2870" y="263"/>
                        <a:pt x="4227" y="239"/>
                      </a:cubicBezTo>
                      <a:cubicBezTo>
                        <a:pt x="4378" y="227"/>
                        <a:pt x="4382" y="0"/>
                        <a:pt x="423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24"/>
                <p:cNvSpPr/>
                <p:nvPr/>
              </p:nvSpPr>
              <p:spPr>
                <a:xfrm>
                  <a:off x="4688931" y="3373298"/>
                  <a:ext cx="88815" cy="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4" h="359" extrusionOk="0">
                      <a:moveTo>
                        <a:pt x="3701" y="0"/>
                      </a:moveTo>
                      <a:cubicBezTo>
                        <a:pt x="3698" y="0"/>
                        <a:pt x="3695" y="0"/>
                        <a:pt x="3691" y="1"/>
                      </a:cubicBezTo>
                      <a:cubicBezTo>
                        <a:pt x="2513" y="36"/>
                        <a:pt x="1334" y="84"/>
                        <a:pt x="155" y="132"/>
                      </a:cubicBezTo>
                      <a:cubicBezTo>
                        <a:pt x="4" y="132"/>
                        <a:pt x="0" y="358"/>
                        <a:pt x="144" y="358"/>
                      </a:cubicBezTo>
                      <a:cubicBezTo>
                        <a:pt x="148" y="358"/>
                        <a:pt x="151" y="358"/>
                        <a:pt x="155" y="358"/>
                      </a:cubicBezTo>
                      <a:cubicBezTo>
                        <a:pt x="1334" y="322"/>
                        <a:pt x="2513" y="275"/>
                        <a:pt x="3691" y="239"/>
                      </a:cubicBezTo>
                      <a:cubicBezTo>
                        <a:pt x="3831" y="227"/>
                        <a:pt x="3834" y="0"/>
                        <a:pt x="37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24"/>
                <p:cNvSpPr/>
                <p:nvPr/>
              </p:nvSpPr>
              <p:spPr>
                <a:xfrm>
                  <a:off x="4701625" y="3390393"/>
                  <a:ext cx="82467" cy="7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304" extrusionOk="0">
                      <a:moveTo>
                        <a:pt x="3427" y="1"/>
                      </a:moveTo>
                      <a:cubicBezTo>
                        <a:pt x="3424" y="1"/>
                        <a:pt x="3421" y="1"/>
                        <a:pt x="3417" y="1"/>
                      </a:cubicBezTo>
                      <a:cubicBezTo>
                        <a:pt x="2715" y="47"/>
                        <a:pt x="2017" y="68"/>
                        <a:pt x="1319" y="68"/>
                      </a:cubicBezTo>
                      <a:cubicBezTo>
                        <a:pt x="928" y="68"/>
                        <a:pt x="536" y="61"/>
                        <a:pt x="143" y="49"/>
                      </a:cubicBezTo>
                      <a:cubicBezTo>
                        <a:pt x="139" y="48"/>
                        <a:pt x="136" y="48"/>
                        <a:pt x="133" y="48"/>
                      </a:cubicBezTo>
                      <a:cubicBezTo>
                        <a:pt x="0" y="48"/>
                        <a:pt x="3" y="275"/>
                        <a:pt x="143" y="275"/>
                      </a:cubicBezTo>
                      <a:cubicBezTo>
                        <a:pt x="581" y="294"/>
                        <a:pt x="1017" y="303"/>
                        <a:pt x="1453" y="303"/>
                      </a:cubicBezTo>
                      <a:cubicBezTo>
                        <a:pt x="2107" y="303"/>
                        <a:pt x="2760" y="282"/>
                        <a:pt x="3417" y="239"/>
                      </a:cubicBezTo>
                      <a:cubicBezTo>
                        <a:pt x="3556" y="227"/>
                        <a:pt x="3560" y="1"/>
                        <a:pt x="34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723CA28-9775-AFD8-EFC3-880844B50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5562" y="3008740"/>
              <a:ext cx="470405" cy="47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Google Shape;817;p24">
            <a:extLst>
              <a:ext uri="{FF2B5EF4-FFF2-40B4-BE49-F238E27FC236}">
                <a16:creationId xmlns:a16="http://schemas.microsoft.com/office/drawing/2014/main" id="{0E7474B4-3145-148D-C1DA-CC275F34E829}"/>
              </a:ext>
            </a:extLst>
          </p:cNvPr>
          <p:cNvSpPr txBox="1"/>
          <p:nvPr/>
        </p:nvSpPr>
        <p:spPr>
          <a:xfrm>
            <a:off x="3421855" y="1208419"/>
            <a:ext cx="1785706" cy="3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rgbClr val="2C3E50"/>
                </a:solidFill>
                <a:latin typeface="Nunito" pitchFamily="2" charset="0"/>
                <a:ea typeface="Fira Sans Extra Condensed Medium"/>
                <a:cs typeface="Fira Sans Extra Condensed Medium"/>
                <a:sym typeface="Fira Sans Extra Condensed Medium"/>
              </a:rPr>
              <a:t>April 18</a:t>
            </a:r>
            <a:r>
              <a:rPr lang="en-US" b="1" baseline="30000">
                <a:solidFill>
                  <a:srgbClr val="2C3E50"/>
                </a:solidFill>
                <a:latin typeface="Nunito" pitchFamily="2" charset="0"/>
                <a:ea typeface="Fira Sans Extra Condensed Medium"/>
                <a:cs typeface="Fira Sans Extra Condensed Medium"/>
                <a:sym typeface="Fira Sans Extra Condensed Medium"/>
              </a:rPr>
              <a:t>th</a:t>
            </a:r>
            <a:r>
              <a:rPr lang="en-US" b="1">
                <a:solidFill>
                  <a:srgbClr val="2C3E50"/>
                </a:solidFill>
                <a:latin typeface="Nunito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– 23</a:t>
            </a:r>
            <a:r>
              <a:rPr lang="en-US" b="1" baseline="30000">
                <a:solidFill>
                  <a:srgbClr val="2C3E50"/>
                </a:solidFill>
                <a:latin typeface="Nunito" pitchFamily="2" charset="0"/>
                <a:ea typeface="Fira Sans Extra Condensed Medium"/>
                <a:cs typeface="Fira Sans Extra Condensed Medium"/>
                <a:sym typeface="Fira Sans Extra Condensed Medium"/>
              </a:rPr>
              <a:t>rd</a:t>
            </a:r>
            <a:r>
              <a:rPr lang="en-US" b="1">
                <a:solidFill>
                  <a:srgbClr val="2C3E50"/>
                </a:solidFill>
                <a:latin typeface="Nunito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lang="en-US" b="1">
              <a:solidFill>
                <a:srgbClr val="2C3E50"/>
              </a:solidFill>
              <a:latin typeface="Nunito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816;p24">
            <a:extLst>
              <a:ext uri="{FF2B5EF4-FFF2-40B4-BE49-F238E27FC236}">
                <a16:creationId xmlns:a16="http://schemas.microsoft.com/office/drawing/2014/main" id="{727AA8F0-AED1-746B-18A2-78549640844B}"/>
              </a:ext>
            </a:extLst>
          </p:cNvPr>
          <p:cNvSpPr txBox="1"/>
          <p:nvPr/>
        </p:nvSpPr>
        <p:spPr>
          <a:xfrm>
            <a:off x="3063119" y="1422681"/>
            <a:ext cx="2470073" cy="301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C3E50"/>
                </a:solidFill>
                <a:effectLst/>
                <a:latin typeface="Nunito" pitchFamily="2" charset="0"/>
                <a:ea typeface="Aptos" panose="020B0004020202020204" pitchFamily="34" charset="0"/>
              </a:rPr>
              <a:t>Monitored the ads</a:t>
            </a:r>
            <a:endParaRPr lang="en-US" sz="1050">
              <a:solidFill>
                <a:srgbClr val="2C3E50"/>
              </a:solidFill>
              <a:latin typeface="Nunito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7" name="Graphic 16" descr="Magnifying glass with solid fill">
            <a:extLst>
              <a:ext uri="{FF2B5EF4-FFF2-40B4-BE49-F238E27FC236}">
                <a16:creationId xmlns:a16="http://schemas.microsoft.com/office/drawing/2014/main" id="{14DF0295-316F-6422-5DC7-3E3AA70F4A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6621" y="2791870"/>
            <a:ext cx="446504" cy="446504"/>
          </a:xfrm>
          <a:prstGeom prst="rect">
            <a:avLst/>
          </a:prstGeom>
        </p:spPr>
      </p:pic>
      <p:sp>
        <p:nvSpPr>
          <p:cNvPr id="18" name="Google Shape;817;p24">
            <a:extLst>
              <a:ext uri="{FF2B5EF4-FFF2-40B4-BE49-F238E27FC236}">
                <a16:creationId xmlns:a16="http://schemas.microsoft.com/office/drawing/2014/main" id="{9586599C-D834-3303-9641-623A3FF95393}"/>
              </a:ext>
            </a:extLst>
          </p:cNvPr>
          <p:cNvSpPr txBox="1"/>
          <p:nvPr/>
        </p:nvSpPr>
        <p:spPr>
          <a:xfrm>
            <a:off x="4400640" y="3356561"/>
            <a:ext cx="1785706" cy="3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rgbClr val="434343"/>
                </a:solidFill>
                <a:latin typeface="Nunito" pitchFamily="2" charset="0"/>
                <a:ea typeface="Fira Sans Extra Condensed Medium"/>
                <a:cs typeface="Fira Sans Extra Condensed Medium"/>
                <a:sym typeface="Fira Sans Extra Condensed Medium"/>
              </a:rPr>
              <a:t>April 23</a:t>
            </a:r>
            <a:r>
              <a:rPr lang="en-US" b="1" baseline="30000">
                <a:solidFill>
                  <a:srgbClr val="434343"/>
                </a:solidFill>
                <a:latin typeface="Nunito" pitchFamily="2" charset="0"/>
                <a:ea typeface="Fira Sans Extra Condensed Medium"/>
                <a:cs typeface="Fira Sans Extra Condensed Medium"/>
                <a:sym typeface="Fira Sans Extra Condensed Medium"/>
              </a:rPr>
              <a:t>rd</a:t>
            </a:r>
            <a:r>
              <a:rPr lang="en-US" b="1">
                <a:solidFill>
                  <a:srgbClr val="434343"/>
                </a:solidFill>
                <a:latin typeface="Nunito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lang="en-US" b="1">
              <a:solidFill>
                <a:srgbClr val="434343"/>
              </a:solidFill>
              <a:latin typeface="Nunito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816;p24">
            <a:extLst>
              <a:ext uri="{FF2B5EF4-FFF2-40B4-BE49-F238E27FC236}">
                <a16:creationId xmlns:a16="http://schemas.microsoft.com/office/drawing/2014/main" id="{6748D9E2-1862-64BF-09A1-4C56E0293095}"/>
              </a:ext>
            </a:extLst>
          </p:cNvPr>
          <p:cNvSpPr txBox="1"/>
          <p:nvPr/>
        </p:nvSpPr>
        <p:spPr>
          <a:xfrm>
            <a:off x="4365987" y="3660133"/>
            <a:ext cx="1876967" cy="301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C3E50"/>
                </a:solidFill>
                <a:effectLst/>
                <a:latin typeface="Nunito" pitchFamily="2" charset="0"/>
                <a:ea typeface="Aptos" panose="020B0004020202020204" pitchFamily="34" charset="0"/>
              </a:rPr>
              <a:t>Analyzed the performance of both ads on key metrics</a:t>
            </a:r>
            <a:endParaRPr lang="en-US" sz="1050">
              <a:solidFill>
                <a:srgbClr val="2C3E50"/>
              </a:solidFill>
              <a:latin typeface="Nunito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EC05F075-E052-C639-23B7-7569BA153B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5858" y="1785221"/>
            <a:ext cx="603427" cy="60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092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3A0291-1BD0-9CA7-9C3A-503F50E18635}"/>
              </a:ext>
            </a:extLst>
          </p:cNvPr>
          <p:cNvSpPr/>
          <p:nvPr/>
        </p:nvSpPr>
        <p:spPr>
          <a:xfrm>
            <a:off x="4405337" y="1510711"/>
            <a:ext cx="2316613" cy="3541363"/>
          </a:xfrm>
          <a:prstGeom prst="rect">
            <a:avLst/>
          </a:prstGeom>
          <a:solidFill>
            <a:srgbClr val="8BC9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9F5B8B-1798-C420-5560-32CA81485AA2}"/>
              </a:ext>
            </a:extLst>
          </p:cNvPr>
          <p:cNvSpPr/>
          <p:nvPr/>
        </p:nvSpPr>
        <p:spPr>
          <a:xfrm>
            <a:off x="814706" y="1510711"/>
            <a:ext cx="2472055" cy="3541363"/>
          </a:xfrm>
          <a:prstGeom prst="rect">
            <a:avLst/>
          </a:prstGeom>
          <a:solidFill>
            <a:srgbClr val="A49C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679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&amp; Results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B2699E-61BF-F895-B9E4-4ED8278ED07D}"/>
              </a:ext>
            </a:extLst>
          </p:cNvPr>
          <p:cNvGrpSpPr/>
          <p:nvPr/>
        </p:nvGrpSpPr>
        <p:grpSpPr>
          <a:xfrm>
            <a:off x="720000" y="1110317"/>
            <a:ext cx="2472056" cy="3848171"/>
            <a:chOff x="1222165" y="1110317"/>
            <a:chExt cx="2472056" cy="3848171"/>
          </a:xfrm>
        </p:grpSpPr>
        <p:pic>
          <p:nvPicPr>
            <p:cNvPr id="3" name="Picture 2" descr="A screenshot of a social media account&#10;&#10;Description automatically generated">
              <a:extLst>
                <a:ext uri="{FF2B5EF4-FFF2-40B4-BE49-F238E27FC236}">
                  <a16:creationId xmlns:a16="http://schemas.microsoft.com/office/drawing/2014/main" id="{2F251C12-B7A2-3AB3-FA6E-0FB9D6ECB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2166" y="1417125"/>
              <a:ext cx="2472055" cy="354136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0D358B-3032-9F85-7DD5-EC7A0624EE8A}"/>
                </a:ext>
              </a:extLst>
            </p:cNvPr>
            <p:cNvSpPr txBox="1"/>
            <p:nvPr/>
          </p:nvSpPr>
          <p:spPr>
            <a:xfrm>
              <a:off x="1222165" y="1110317"/>
              <a:ext cx="247205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Nunito" pitchFamily="2" charset="0"/>
                </a:rPr>
                <a:t>Reach before campaign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33949-2A46-0547-2117-5A513EBA3FE4}"/>
              </a:ext>
            </a:extLst>
          </p:cNvPr>
          <p:cNvGrpSpPr/>
          <p:nvPr/>
        </p:nvGrpSpPr>
        <p:grpSpPr>
          <a:xfrm>
            <a:off x="4299490" y="1110317"/>
            <a:ext cx="2316614" cy="3848171"/>
            <a:chOff x="4571999" y="1110317"/>
            <a:chExt cx="2316614" cy="3848171"/>
          </a:xfrm>
        </p:grpSpPr>
        <p:pic>
          <p:nvPicPr>
            <p:cNvPr id="6" name="Picture 5" descr="A screenshot of a social media account&#10;&#10;Description automatically generated">
              <a:extLst>
                <a:ext uri="{FF2B5EF4-FFF2-40B4-BE49-F238E27FC236}">
                  <a16:creationId xmlns:a16="http://schemas.microsoft.com/office/drawing/2014/main" id="{3D3F4BB3-DBA4-72A4-848A-363740AE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417125"/>
              <a:ext cx="2316612" cy="35413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B7FC20-039C-F939-77A1-DB80A23E74C7}"/>
                </a:ext>
              </a:extLst>
            </p:cNvPr>
            <p:cNvSpPr txBox="1"/>
            <p:nvPr/>
          </p:nvSpPr>
          <p:spPr>
            <a:xfrm>
              <a:off x="4571999" y="1110317"/>
              <a:ext cx="2316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Nunito" pitchFamily="2" charset="0"/>
                </a:rPr>
                <a:t>Reach during campaign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A9027-F259-6C66-8915-57B1A5309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7" t="10400" r="35917" b="3597"/>
          <a:stretch/>
        </p:blipFill>
        <p:spPr bwMode="auto">
          <a:xfrm>
            <a:off x="7055001" y="0"/>
            <a:ext cx="209994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8A2965E7-DF62-4D93-A8A8-0DCC8941E01B}"/>
              </a:ext>
            </a:extLst>
          </p:cNvPr>
          <p:cNvSpPr/>
          <p:nvPr/>
        </p:nvSpPr>
        <p:spPr>
          <a:xfrm rot="5400000">
            <a:off x="2738969" y="3069180"/>
            <a:ext cx="2126166" cy="23725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70D183B9-A479-324A-002C-802BE6EB97F1}"/>
              </a:ext>
            </a:extLst>
          </p:cNvPr>
          <p:cNvSpPr/>
          <p:nvPr/>
        </p:nvSpPr>
        <p:spPr>
          <a:xfrm>
            <a:off x="5788361" y="1846923"/>
            <a:ext cx="224086" cy="277801"/>
          </a:xfrm>
          <a:prstGeom prst="upArrow">
            <a:avLst>
              <a:gd name="adj1" fmla="val 3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1621DFE4-421E-57C3-80D0-343D4E2CE170}"/>
              </a:ext>
            </a:extLst>
          </p:cNvPr>
          <p:cNvSpPr/>
          <p:nvPr/>
        </p:nvSpPr>
        <p:spPr>
          <a:xfrm>
            <a:off x="6050837" y="2371195"/>
            <a:ext cx="224086" cy="277801"/>
          </a:xfrm>
          <a:prstGeom prst="upArrow">
            <a:avLst>
              <a:gd name="adj1" fmla="val 3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485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ssert &amp; Pastry Shop Business Plan by Slidesgo">
  <a:themeElements>
    <a:clrScheme name="Custom 9">
      <a:dk1>
        <a:srgbClr val="3A3A3A"/>
      </a:dk1>
      <a:lt1>
        <a:srgbClr val="F9FAFB"/>
      </a:lt1>
      <a:dk2>
        <a:srgbClr val="2C3E50"/>
      </a:dk2>
      <a:lt2>
        <a:srgbClr val="BFC9CA"/>
      </a:lt2>
      <a:accent1>
        <a:srgbClr val="E9E7FC"/>
      </a:accent1>
      <a:accent2>
        <a:srgbClr val="D1D9F0"/>
      </a:accent2>
      <a:accent3>
        <a:srgbClr val="C5E4E7"/>
      </a:accent3>
      <a:accent4>
        <a:srgbClr val="FDE2CD"/>
      </a:accent4>
      <a:accent5>
        <a:srgbClr val="F7C6C7"/>
      </a:accent5>
      <a:accent6>
        <a:srgbClr val="FAF3C0"/>
      </a:accent6>
      <a:hlink>
        <a:srgbClr val="4A4A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Dessert &amp; Pastry Shop Business Plan by Slidesgo</vt:lpstr>
      <vt:lpstr>Ad Campaign for Kefi Bakehouse</vt:lpstr>
      <vt:lpstr>Kefi Bakehouse</vt:lpstr>
      <vt:lpstr>Campaign Overview</vt:lpstr>
      <vt:lpstr>Target Audience</vt:lpstr>
      <vt:lpstr>PowerPoint Presentation</vt:lpstr>
      <vt:lpstr>PowerPoint Presentation</vt:lpstr>
      <vt:lpstr>PowerPoint Presentation</vt:lpstr>
      <vt:lpstr>Campaign Timeline</vt:lpstr>
      <vt:lpstr>Metrics &amp; Results</vt:lpstr>
      <vt:lpstr>Ad B had higher reach, but Ad A led to more conversations started   </vt:lpstr>
      <vt:lpstr>Ad A had the highest CTR across genders</vt:lpstr>
      <vt:lpstr>Age 35-44 group had the highest CTR for both ads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Dessert &amp; Pastry Shop</dc:title>
  <dc:creator>Srinija S</dc:creator>
  <cp:revision>1</cp:revision>
  <dcterms:modified xsi:type="dcterms:W3CDTF">2024-04-24T18:41:05Z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2024-04-21T23:39:11Z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7f83c591-1802-40ce-905e-d3c94b85a252</vt:lpwstr>
  </property>
  <property fmtid="{D5CDD505-2E9C-101B-9397-08002B2CF9AE}" pid="8" name="MSIP_Label_4044bd30-2ed7-4c9d-9d12-46200872a97b_ContentBits">
    <vt:lpwstr>0</vt:lpwstr>
  </property>
</Properties>
</file>